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77" r:id="rId4"/>
    <p:sldId id="258" r:id="rId5"/>
    <p:sldId id="275" r:id="rId6"/>
    <p:sldId id="273" r:id="rId7"/>
    <p:sldId id="276" r:id="rId8"/>
    <p:sldId id="259" r:id="rId9"/>
    <p:sldId id="278" r:id="rId10"/>
    <p:sldId id="27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642" y="-21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9A15C1-693E-4C89-9BD3-D724582DBBDE}" type="doc">
      <dgm:prSet loTypeId="urn:microsoft.com/office/officeart/2005/8/layout/orgChart1" loCatId="hierarchy" qsTypeId="urn:microsoft.com/office/officeart/2005/8/quickstyle/3d2" qsCatId="3D" csTypeId="urn:microsoft.com/office/officeart/2005/8/colors/accent0_3" csCatId="mainScheme" phldr="1"/>
      <dgm:spPr/>
      <dgm:t>
        <a:bodyPr/>
        <a:lstStyle/>
        <a:p>
          <a:endParaRPr lang="ru-RU"/>
        </a:p>
      </dgm:t>
    </dgm:pt>
    <dgm:pt modelId="{2948F2F2-9C33-4EB3-B936-5F3B63A2AC95}">
      <dgm:prSet phldrT="[Текст]" custT="1"/>
      <dgm:spPr/>
      <dgm:t>
        <a:bodyPr/>
        <a:lstStyle/>
        <a:p>
          <a:r>
            <a:rPr lang="kk-KZ" sz="1600" b="1" dirty="0" smtClean="0">
              <a:latin typeface="Times New Roman" pitchFamily="18" charset="0"/>
              <a:cs typeface="Times New Roman" pitchFamily="18" charset="0"/>
            </a:rPr>
            <a:t>Ақпараттық жүйелердің қауіпсіздігіне төндіретін қауіптер</a:t>
          </a:r>
          <a:endParaRPr lang="ru-RU" sz="1600" dirty="0">
            <a:latin typeface="Times New Roman" pitchFamily="18" charset="0"/>
            <a:cs typeface="Times New Roman" pitchFamily="18" charset="0"/>
          </a:endParaRPr>
        </a:p>
      </dgm:t>
    </dgm:pt>
    <dgm:pt modelId="{B0A2C955-0CF9-4E10-AB90-2071947F9096}" type="parTrans" cxnId="{ABC44C57-B91D-42E1-B31E-1A7D273FF025}">
      <dgm:prSet/>
      <dgm:spPr/>
      <dgm:t>
        <a:bodyPr/>
        <a:lstStyle/>
        <a:p>
          <a:endParaRPr lang="ru-RU" sz="1600">
            <a:solidFill>
              <a:schemeClr val="tx1"/>
            </a:solidFill>
            <a:latin typeface="Times New Roman" pitchFamily="18" charset="0"/>
            <a:cs typeface="Times New Roman" pitchFamily="18" charset="0"/>
          </a:endParaRPr>
        </a:p>
      </dgm:t>
    </dgm:pt>
    <dgm:pt modelId="{EB7CC42A-088E-4D17-B7A4-1E1A9A17E7AA}" type="sibTrans" cxnId="{ABC44C57-B91D-42E1-B31E-1A7D273FF025}">
      <dgm:prSet/>
      <dgm:spPr/>
      <dgm:t>
        <a:bodyPr/>
        <a:lstStyle/>
        <a:p>
          <a:endParaRPr lang="ru-RU" sz="1600">
            <a:solidFill>
              <a:schemeClr val="tx1"/>
            </a:solidFill>
            <a:latin typeface="Times New Roman" pitchFamily="18" charset="0"/>
            <a:cs typeface="Times New Roman" pitchFamily="18" charset="0"/>
          </a:endParaRPr>
        </a:p>
      </dgm:t>
    </dgm:pt>
    <dgm:pt modelId="{45598299-D427-476E-A77F-B4A32CF5D741}" type="asst">
      <dgm:prSet phldrT="[Текст]" custT="1"/>
      <dgm:spPr/>
      <dgm:t>
        <a:bodyPr/>
        <a:lstStyle/>
        <a:p>
          <a:r>
            <a:rPr lang="kk-KZ" sz="1600" smtClean="0">
              <a:latin typeface="Times New Roman" pitchFamily="18" charset="0"/>
              <a:cs typeface="Times New Roman" pitchFamily="18" charset="0"/>
            </a:rPr>
            <a:t>Ақпараттың құпиялылылығын бұзатын</a:t>
          </a:r>
          <a:endParaRPr lang="ru-RU" sz="1600" dirty="0">
            <a:latin typeface="Times New Roman" pitchFamily="18" charset="0"/>
            <a:cs typeface="Times New Roman" pitchFamily="18" charset="0"/>
          </a:endParaRPr>
        </a:p>
      </dgm:t>
    </dgm:pt>
    <dgm:pt modelId="{41AD84ED-FA91-4A6B-9760-52661A3E4AC2}" type="parTrans" cxnId="{38A1691E-2C9D-4C4B-8911-349BAFB16D3B}">
      <dgm:prSet/>
      <dgm:spPr/>
      <dgm:t>
        <a:bodyPr/>
        <a:lstStyle/>
        <a:p>
          <a:endParaRPr lang="ru-RU" sz="1600">
            <a:solidFill>
              <a:schemeClr val="tx1"/>
            </a:solidFill>
            <a:latin typeface="Times New Roman" pitchFamily="18" charset="0"/>
            <a:cs typeface="Times New Roman" pitchFamily="18" charset="0"/>
          </a:endParaRPr>
        </a:p>
      </dgm:t>
    </dgm:pt>
    <dgm:pt modelId="{D1A92E6A-D0AB-4E44-B529-8F9EFB0B199E}" type="sibTrans" cxnId="{38A1691E-2C9D-4C4B-8911-349BAFB16D3B}">
      <dgm:prSet/>
      <dgm:spPr/>
      <dgm:t>
        <a:bodyPr/>
        <a:lstStyle/>
        <a:p>
          <a:endParaRPr lang="ru-RU" sz="1600">
            <a:solidFill>
              <a:schemeClr val="tx1"/>
            </a:solidFill>
            <a:latin typeface="Times New Roman" pitchFamily="18" charset="0"/>
            <a:cs typeface="Times New Roman" pitchFamily="18" charset="0"/>
          </a:endParaRPr>
        </a:p>
      </dgm:t>
    </dgm:pt>
    <dgm:pt modelId="{963730B2-6E2A-4427-BAC4-0E1CC09E7F33}">
      <dgm:prSet phldrT="[Текст]" custT="1"/>
      <dgm:spPr/>
      <dgm:t>
        <a:bodyPr/>
        <a:lstStyle/>
        <a:p>
          <a:r>
            <a:rPr lang="kk-KZ" sz="1600" dirty="0" smtClean="0">
              <a:latin typeface="Times New Roman" pitchFamily="18" charset="0"/>
              <a:cs typeface="Times New Roman" pitchFamily="18" charset="0"/>
            </a:rPr>
            <a:t>Ақпараттың тұтастығын бұзатын қауіптер </a:t>
          </a:r>
          <a:endParaRPr lang="ru-RU" sz="1600" dirty="0">
            <a:latin typeface="Times New Roman" pitchFamily="18" charset="0"/>
            <a:cs typeface="Times New Roman" pitchFamily="18" charset="0"/>
          </a:endParaRPr>
        </a:p>
      </dgm:t>
    </dgm:pt>
    <dgm:pt modelId="{434E4A8F-D8B8-4C3B-890F-B4636F156693}" type="parTrans" cxnId="{8E8F91B5-4275-4EE5-9831-7A751615DBCE}">
      <dgm:prSet/>
      <dgm:spPr/>
      <dgm:t>
        <a:bodyPr/>
        <a:lstStyle/>
        <a:p>
          <a:endParaRPr lang="ru-RU" sz="1600">
            <a:solidFill>
              <a:schemeClr val="tx1"/>
            </a:solidFill>
            <a:latin typeface="Times New Roman" pitchFamily="18" charset="0"/>
            <a:cs typeface="Times New Roman" pitchFamily="18" charset="0"/>
          </a:endParaRPr>
        </a:p>
      </dgm:t>
    </dgm:pt>
    <dgm:pt modelId="{005F7B65-0309-44B7-9FAC-8BCFC9458A0E}" type="sibTrans" cxnId="{8E8F91B5-4275-4EE5-9831-7A751615DBCE}">
      <dgm:prSet/>
      <dgm:spPr/>
      <dgm:t>
        <a:bodyPr/>
        <a:lstStyle/>
        <a:p>
          <a:endParaRPr lang="ru-RU" sz="1600">
            <a:solidFill>
              <a:schemeClr val="tx1"/>
            </a:solidFill>
            <a:latin typeface="Times New Roman" pitchFamily="18" charset="0"/>
            <a:cs typeface="Times New Roman" pitchFamily="18" charset="0"/>
          </a:endParaRPr>
        </a:p>
      </dgm:t>
    </dgm:pt>
    <dgm:pt modelId="{9BB78FAF-2BDB-4521-B67E-6F28BCC92D3C}">
      <dgm:prSet phldrT="[Текст]" custT="1"/>
      <dgm:spPr/>
      <dgm:t>
        <a:bodyPr/>
        <a:lstStyle/>
        <a:p>
          <a:r>
            <a:rPr lang="kk-KZ" sz="1600" smtClean="0">
              <a:latin typeface="Times New Roman" pitchFamily="18" charset="0"/>
              <a:cs typeface="Times New Roman" pitchFamily="18" charset="0"/>
            </a:rPr>
            <a:t>Кездейсоқ әсер ету </a:t>
          </a:r>
          <a:endParaRPr lang="ru-RU" sz="1600" dirty="0">
            <a:latin typeface="Times New Roman" pitchFamily="18" charset="0"/>
            <a:cs typeface="Times New Roman" pitchFamily="18" charset="0"/>
          </a:endParaRPr>
        </a:p>
      </dgm:t>
    </dgm:pt>
    <dgm:pt modelId="{B2C30086-23F6-4FF2-8475-3E4724133027}" type="parTrans" cxnId="{2FD08FB7-24FF-48BD-9D44-7970761776F7}">
      <dgm:prSet/>
      <dgm:spPr/>
      <dgm:t>
        <a:bodyPr/>
        <a:lstStyle/>
        <a:p>
          <a:endParaRPr lang="ru-RU" sz="1600">
            <a:solidFill>
              <a:schemeClr val="tx1"/>
            </a:solidFill>
            <a:latin typeface="Times New Roman" pitchFamily="18" charset="0"/>
            <a:cs typeface="Times New Roman" pitchFamily="18" charset="0"/>
          </a:endParaRPr>
        </a:p>
      </dgm:t>
    </dgm:pt>
    <dgm:pt modelId="{EC30D2DA-EC25-49C9-8083-137ED42066ED}" type="sibTrans" cxnId="{2FD08FB7-24FF-48BD-9D44-7970761776F7}">
      <dgm:prSet/>
      <dgm:spPr/>
      <dgm:t>
        <a:bodyPr/>
        <a:lstStyle/>
        <a:p>
          <a:endParaRPr lang="ru-RU" sz="1600">
            <a:solidFill>
              <a:schemeClr val="tx1"/>
            </a:solidFill>
            <a:latin typeface="Times New Roman" pitchFamily="18" charset="0"/>
            <a:cs typeface="Times New Roman" pitchFamily="18" charset="0"/>
          </a:endParaRPr>
        </a:p>
      </dgm:t>
    </dgm:pt>
    <dgm:pt modelId="{B0016593-274C-4CBC-A91C-DD92703F8915}">
      <dgm:prSet phldrT="[Текст]" custT="1"/>
      <dgm:spPr/>
      <dgm:t>
        <a:bodyPr/>
        <a:lstStyle/>
        <a:p>
          <a:r>
            <a:rPr lang="kk-KZ" sz="1600" smtClean="0">
              <a:latin typeface="Times New Roman" pitchFamily="18" charset="0"/>
              <a:cs typeface="Times New Roman" pitchFamily="18" charset="0"/>
            </a:rPr>
            <a:t>Ішкі қауіп</a:t>
          </a:r>
          <a:endParaRPr lang="ru-RU" sz="1600" dirty="0">
            <a:latin typeface="Times New Roman" pitchFamily="18" charset="0"/>
            <a:cs typeface="Times New Roman" pitchFamily="18" charset="0"/>
          </a:endParaRPr>
        </a:p>
      </dgm:t>
    </dgm:pt>
    <dgm:pt modelId="{2F330161-F94E-4D3F-9B71-DD1A9FF45231}" type="parTrans" cxnId="{2546DAB7-E999-496E-BC90-F2B479EBBF6C}">
      <dgm:prSet/>
      <dgm:spPr/>
      <dgm:t>
        <a:bodyPr/>
        <a:lstStyle/>
        <a:p>
          <a:endParaRPr lang="ru-RU" sz="1600">
            <a:solidFill>
              <a:schemeClr val="tx1"/>
            </a:solidFill>
            <a:latin typeface="Times New Roman" pitchFamily="18" charset="0"/>
            <a:cs typeface="Times New Roman" pitchFamily="18" charset="0"/>
          </a:endParaRPr>
        </a:p>
      </dgm:t>
    </dgm:pt>
    <dgm:pt modelId="{890B0125-E172-484E-872C-B75D42A1B3CA}" type="sibTrans" cxnId="{2546DAB7-E999-496E-BC90-F2B479EBBF6C}">
      <dgm:prSet/>
      <dgm:spPr/>
      <dgm:t>
        <a:bodyPr/>
        <a:lstStyle/>
        <a:p>
          <a:endParaRPr lang="ru-RU" sz="1600">
            <a:solidFill>
              <a:schemeClr val="tx1"/>
            </a:solidFill>
            <a:latin typeface="Times New Roman" pitchFamily="18" charset="0"/>
            <a:cs typeface="Times New Roman" pitchFamily="18" charset="0"/>
          </a:endParaRPr>
        </a:p>
      </dgm:t>
    </dgm:pt>
    <dgm:pt modelId="{BBA2128B-AE42-48B2-9A0A-8BFA1CC83AA4}">
      <dgm:prSet custT="1"/>
      <dgm:spPr/>
      <dgm:t>
        <a:bodyPr/>
        <a:lstStyle/>
        <a:p>
          <a:r>
            <a:rPr lang="kk-KZ" sz="1600" smtClean="0">
              <a:latin typeface="Times New Roman" pitchFamily="18" charset="0"/>
              <a:cs typeface="Times New Roman" pitchFamily="18" charset="0"/>
            </a:rPr>
            <a:t>Әдейі әсер ету</a:t>
          </a:r>
          <a:endParaRPr lang="ru-RU" sz="1600" dirty="0">
            <a:latin typeface="Times New Roman" pitchFamily="18" charset="0"/>
            <a:cs typeface="Times New Roman" pitchFamily="18" charset="0"/>
          </a:endParaRPr>
        </a:p>
      </dgm:t>
    </dgm:pt>
    <dgm:pt modelId="{5765CC04-45F2-406A-AFF0-EE7134F9B41A}" type="parTrans" cxnId="{9E730D27-FB2A-4753-B25E-C3D2CB8C7D85}">
      <dgm:prSet/>
      <dgm:spPr/>
      <dgm:t>
        <a:bodyPr/>
        <a:lstStyle/>
        <a:p>
          <a:endParaRPr lang="ru-RU" sz="1600">
            <a:solidFill>
              <a:schemeClr val="tx1"/>
            </a:solidFill>
            <a:latin typeface="Times New Roman" pitchFamily="18" charset="0"/>
            <a:cs typeface="Times New Roman" pitchFamily="18" charset="0"/>
          </a:endParaRPr>
        </a:p>
      </dgm:t>
    </dgm:pt>
    <dgm:pt modelId="{2B81913D-93D9-4E4C-8413-742D45F8DEA8}" type="sibTrans" cxnId="{9E730D27-FB2A-4753-B25E-C3D2CB8C7D85}">
      <dgm:prSet/>
      <dgm:spPr/>
      <dgm:t>
        <a:bodyPr/>
        <a:lstStyle/>
        <a:p>
          <a:endParaRPr lang="ru-RU" sz="1600">
            <a:solidFill>
              <a:schemeClr val="tx1"/>
            </a:solidFill>
            <a:latin typeface="Times New Roman" pitchFamily="18" charset="0"/>
            <a:cs typeface="Times New Roman" pitchFamily="18" charset="0"/>
          </a:endParaRPr>
        </a:p>
      </dgm:t>
    </dgm:pt>
    <dgm:pt modelId="{23B6C416-3CE1-472E-98F4-D9D77C787722}">
      <dgm:prSet custT="1"/>
      <dgm:spPr/>
      <dgm:t>
        <a:bodyPr/>
        <a:lstStyle/>
        <a:p>
          <a:r>
            <a:rPr lang="kk-KZ" sz="1600" smtClean="0">
              <a:latin typeface="Times New Roman" pitchFamily="18" charset="0"/>
              <a:cs typeface="Times New Roman" pitchFamily="18" charset="0"/>
            </a:rPr>
            <a:t>Сыртқы қауіп</a:t>
          </a:r>
          <a:endParaRPr lang="ru-RU" sz="1600" dirty="0">
            <a:latin typeface="Times New Roman" pitchFamily="18" charset="0"/>
            <a:cs typeface="Times New Roman" pitchFamily="18" charset="0"/>
          </a:endParaRPr>
        </a:p>
      </dgm:t>
    </dgm:pt>
    <dgm:pt modelId="{F7571158-F4B1-4795-8C77-13D32D1CFB9C}" type="parTrans" cxnId="{6423BE27-3A69-44AA-B915-D9233EF4C079}">
      <dgm:prSet/>
      <dgm:spPr/>
      <dgm:t>
        <a:bodyPr/>
        <a:lstStyle/>
        <a:p>
          <a:endParaRPr lang="ru-RU" sz="1600">
            <a:solidFill>
              <a:schemeClr val="tx1"/>
            </a:solidFill>
            <a:latin typeface="Times New Roman" pitchFamily="18" charset="0"/>
            <a:cs typeface="Times New Roman" pitchFamily="18" charset="0"/>
          </a:endParaRPr>
        </a:p>
      </dgm:t>
    </dgm:pt>
    <dgm:pt modelId="{86C539F0-23C9-4052-9F24-0B76BA9596B2}" type="sibTrans" cxnId="{6423BE27-3A69-44AA-B915-D9233EF4C079}">
      <dgm:prSet/>
      <dgm:spPr/>
      <dgm:t>
        <a:bodyPr/>
        <a:lstStyle/>
        <a:p>
          <a:endParaRPr lang="ru-RU" sz="1600">
            <a:solidFill>
              <a:schemeClr val="tx1"/>
            </a:solidFill>
            <a:latin typeface="Times New Roman" pitchFamily="18" charset="0"/>
            <a:cs typeface="Times New Roman" pitchFamily="18" charset="0"/>
          </a:endParaRPr>
        </a:p>
      </dgm:t>
    </dgm:pt>
    <dgm:pt modelId="{65587F1B-E1B6-4FB7-BC3F-7D18FE44ABEF}">
      <dgm:prSet custT="1"/>
      <dgm:spPr/>
      <dgm:t>
        <a:bodyPr/>
        <a:lstStyle/>
        <a:p>
          <a:r>
            <a:rPr lang="kk-KZ" sz="1600" smtClean="0">
              <a:latin typeface="Times New Roman" pitchFamily="18" charset="0"/>
              <a:cs typeface="Times New Roman" pitchFamily="18" charset="0"/>
            </a:rPr>
            <a:t>Жүйенің қолжетімділігін бұзатын қауіптер</a:t>
          </a:r>
          <a:endParaRPr lang="ru-RU" sz="1600" dirty="0">
            <a:latin typeface="Times New Roman" pitchFamily="18" charset="0"/>
            <a:cs typeface="Times New Roman" pitchFamily="18" charset="0"/>
          </a:endParaRPr>
        </a:p>
      </dgm:t>
    </dgm:pt>
    <dgm:pt modelId="{E7FCC304-D73F-440B-9557-19FF510808BB}" type="parTrans" cxnId="{39D59CD4-B047-4A3A-A0D4-F57EE08830D5}">
      <dgm:prSet/>
      <dgm:spPr/>
      <dgm:t>
        <a:bodyPr/>
        <a:lstStyle/>
        <a:p>
          <a:endParaRPr lang="ru-RU" sz="1600">
            <a:solidFill>
              <a:schemeClr val="tx1"/>
            </a:solidFill>
            <a:latin typeface="Times New Roman" pitchFamily="18" charset="0"/>
            <a:cs typeface="Times New Roman" pitchFamily="18" charset="0"/>
          </a:endParaRPr>
        </a:p>
      </dgm:t>
    </dgm:pt>
    <dgm:pt modelId="{776EA0BB-6137-477D-A534-4DBE15FB7641}" type="sibTrans" cxnId="{39D59CD4-B047-4A3A-A0D4-F57EE08830D5}">
      <dgm:prSet/>
      <dgm:spPr/>
      <dgm:t>
        <a:bodyPr/>
        <a:lstStyle/>
        <a:p>
          <a:endParaRPr lang="ru-RU" sz="1600">
            <a:solidFill>
              <a:schemeClr val="tx1"/>
            </a:solidFill>
            <a:latin typeface="Times New Roman" pitchFamily="18" charset="0"/>
            <a:cs typeface="Times New Roman" pitchFamily="18" charset="0"/>
          </a:endParaRPr>
        </a:p>
      </dgm:t>
    </dgm:pt>
    <dgm:pt modelId="{27C48669-64B6-4BEF-81C5-75EA3867A23F}" type="pres">
      <dgm:prSet presAssocID="{DA9A15C1-693E-4C89-9BD3-D724582DBBDE}" presName="hierChild1" presStyleCnt="0">
        <dgm:presLayoutVars>
          <dgm:orgChart val="1"/>
          <dgm:chPref val="1"/>
          <dgm:dir/>
          <dgm:animOne val="branch"/>
          <dgm:animLvl val="lvl"/>
          <dgm:resizeHandles/>
        </dgm:presLayoutVars>
      </dgm:prSet>
      <dgm:spPr/>
      <dgm:t>
        <a:bodyPr/>
        <a:lstStyle/>
        <a:p>
          <a:endParaRPr lang="ru-RU"/>
        </a:p>
      </dgm:t>
    </dgm:pt>
    <dgm:pt modelId="{0D905E5D-7B37-4414-8F1E-60D737ACF648}" type="pres">
      <dgm:prSet presAssocID="{2948F2F2-9C33-4EB3-B936-5F3B63A2AC95}" presName="hierRoot1" presStyleCnt="0">
        <dgm:presLayoutVars>
          <dgm:hierBranch val="init"/>
        </dgm:presLayoutVars>
      </dgm:prSet>
      <dgm:spPr/>
    </dgm:pt>
    <dgm:pt modelId="{2BD09368-6F6A-4D65-A101-3C7FA2FBEDAC}" type="pres">
      <dgm:prSet presAssocID="{2948F2F2-9C33-4EB3-B936-5F3B63A2AC95}" presName="rootComposite1" presStyleCnt="0"/>
      <dgm:spPr/>
    </dgm:pt>
    <dgm:pt modelId="{FF8DEBEA-01C0-409E-B1B0-E46B50A472A8}" type="pres">
      <dgm:prSet presAssocID="{2948F2F2-9C33-4EB3-B936-5F3B63A2AC95}" presName="rootText1" presStyleLbl="node0" presStyleIdx="0" presStyleCnt="1" custScaleX="363124" custScaleY="36837" custLinFactNeighborX="11475" custLinFactNeighborY="-10148">
        <dgm:presLayoutVars>
          <dgm:chPref val="3"/>
        </dgm:presLayoutVars>
      </dgm:prSet>
      <dgm:spPr/>
      <dgm:t>
        <a:bodyPr/>
        <a:lstStyle/>
        <a:p>
          <a:endParaRPr lang="ru-RU"/>
        </a:p>
      </dgm:t>
    </dgm:pt>
    <dgm:pt modelId="{4046C9FC-2386-40DA-B545-37B739B9B5A4}" type="pres">
      <dgm:prSet presAssocID="{2948F2F2-9C33-4EB3-B936-5F3B63A2AC95}" presName="rootConnector1" presStyleLbl="node1" presStyleIdx="0" presStyleCnt="0"/>
      <dgm:spPr/>
      <dgm:t>
        <a:bodyPr/>
        <a:lstStyle/>
        <a:p>
          <a:endParaRPr lang="ru-RU"/>
        </a:p>
      </dgm:t>
    </dgm:pt>
    <dgm:pt modelId="{8D81C6F5-69F4-43E5-8654-34620C9CDA40}" type="pres">
      <dgm:prSet presAssocID="{2948F2F2-9C33-4EB3-B936-5F3B63A2AC95}" presName="hierChild2" presStyleCnt="0"/>
      <dgm:spPr/>
    </dgm:pt>
    <dgm:pt modelId="{2197351B-07AC-40A8-B248-5169A8087523}" type="pres">
      <dgm:prSet presAssocID="{434E4A8F-D8B8-4C3B-890F-B4636F156693}" presName="Name37" presStyleLbl="parChTrans1D2" presStyleIdx="0" presStyleCnt="4"/>
      <dgm:spPr/>
      <dgm:t>
        <a:bodyPr/>
        <a:lstStyle/>
        <a:p>
          <a:endParaRPr lang="ru-RU"/>
        </a:p>
      </dgm:t>
    </dgm:pt>
    <dgm:pt modelId="{DB262DDE-101E-4FF4-94B0-50B51F9425A1}" type="pres">
      <dgm:prSet presAssocID="{963730B2-6E2A-4427-BAC4-0E1CC09E7F33}" presName="hierRoot2" presStyleCnt="0">
        <dgm:presLayoutVars>
          <dgm:hierBranch val="init"/>
        </dgm:presLayoutVars>
      </dgm:prSet>
      <dgm:spPr/>
    </dgm:pt>
    <dgm:pt modelId="{957676F9-CEC6-48A1-8F78-F94B0BC7CAA4}" type="pres">
      <dgm:prSet presAssocID="{963730B2-6E2A-4427-BAC4-0E1CC09E7F33}" presName="rootComposite" presStyleCnt="0"/>
      <dgm:spPr/>
    </dgm:pt>
    <dgm:pt modelId="{AAFC5F3F-19E5-43C5-A32E-CDBDD6C6D7FD}" type="pres">
      <dgm:prSet presAssocID="{963730B2-6E2A-4427-BAC4-0E1CC09E7F33}" presName="rootText" presStyleLbl="node2" presStyleIdx="0" presStyleCnt="3" custLinFactNeighborX="3543" custLinFactNeighborY="-44217">
        <dgm:presLayoutVars>
          <dgm:chPref val="3"/>
        </dgm:presLayoutVars>
      </dgm:prSet>
      <dgm:spPr/>
      <dgm:t>
        <a:bodyPr/>
        <a:lstStyle/>
        <a:p>
          <a:endParaRPr lang="ru-RU"/>
        </a:p>
      </dgm:t>
    </dgm:pt>
    <dgm:pt modelId="{81E39A11-974F-4E6F-B9D4-08491906DA90}" type="pres">
      <dgm:prSet presAssocID="{963730B2-6E2A-4427-BAC4-0E1CC09E7F33}" presName="rootConnector" presStyleLbl="node2" presStyleIdx="0" presStyleCnt="3"/>
      <dgm:spPr/>
      <dgm:t>
        <a:bodyPr/>
        <a:lstStyle/>
        <a:p>
          <a:endParaRPr lang="ru-RU"/>
        </a:p>
      </dgm:t>
    </dgm:pt>
    <dgm:pt modelId="{6376E56A-47D5-460B-A986-7E7F44979CB0}" type="pres">
      <dgm:prSet presAssocID="{963730B2-6E2A-4427-BAC4-0E1CC09E7F33}" presName="hierChild4" presStyleCnt="0"/>
      <dgm:spPr/>
    </dgm:pt>
    <dgm:pt modelId="{22B2B5A5-6FEE-44CD-8BDA-C989C55D95A7}" type="pres">
      <dgm:prSet presAssocID="{E7FCC304-D73F-440B-9557-19FF510808BB}" presName="Name37" presStyleLbl="parChTrans1D3" presStyleIdx="0" presStyleCnt="3"/>
      <dgm:spPr/>
      <dgm:t>
        <a:bodyPr/>
        <a:lstStyle/>
        <a:p>
          <a:endParaRPr lang="ru-RU"/>
        </a:p>
      </dgm:t>
    </dgm:pt>
    <dgm:pt modelId="{B8FB4657-6363-484F-A08F-E9140C0EC3BC}" type="pres">
      <dgm:prSet presAssocID="{65587F1B-E1B6-4FB7-BC3F-7D18FE44ABEF}" presName="hierRoot2" presStyleCnt="0">
        <dgm:presLayoutVars>
          <dgm:hierBranch val="init"/>
        </dgm:presLayoutVars>
      </dgm:prSet>
      <dgm:spPr/>
    </dgm:pt>
    <dgm:pt modelId="{34309394-5E22-4C1A-8B04-05F681975DBC}" type="pres">
      <dgm:prSet presAssocID="{65587F1B-E1B6-4FB7-BC3F-7D18FE44ABEF}" presName="rootComposite" presStyleCnt="0"/>
      <dgm:spPr/>
    </dgm:pt>
    <dgm:pt modelId="{2B2513A2-236C-46CF-8437-D3F95FC9B16E}" type="pres">
      <dgm:prSet presAssocID="{65587F1B-E1B6-4FB7-BC3F-7D18FE44ABEF}" presName="rootText" presStyleLbl="node3" presStyleIdx="0" presStyleCnt="3" custLinFactNeighborX="-5979" custLinFactNeighborY="-46916">
        <dgm:presLayoutVars>
          <dgm:chPref val="3"/>
        </dgm:presLayoutVars>
      </dgm:prSet>
      <dgm:spPr/>
      <dgm:t>
        <a:bodyPr/>
        <a:lstStyle/>
        <a:p>
          <a:endParaRPr lang="ru-RU"/>
        </a:p>
      </dgm:t>
    </dgm:pt>
    <dgm:pt modelId="{0F2EBF33-22D4-4710-BE57-8E98A3D42EE4}" type="pres">
      <dgm:prSet presAssocID="{65587F1B-E1B6-4FB7-BC3F-7D18FE44ABEF}" presName="rootConnector" presStyleLbl="node3" presStyleIdx="0" presStyleCnt="3"/>
      <dgm:spPr/>
      <dgm:t>
        <a:bodyPr/>
        <a:lstStyle/>
        <a:p>
          <a:endParaRPr lang="ru-RU"/>
        </a:p>
      </dgm:t>
    </dgm:pt>
    <dgm:pt modelId="{DDAE52F7-D50B-46A6-96A1-169315509507}" type="pres">
      <dgm:prSet presAssocID="{65587F1B-E1B6-4FB7-BC3F-7D18FE44ABEF}" presName="hierChild4" presStyleCnt="0"/>
      <dgm:spPr/>
    </dgm:pt>
    <dgm:pt modelId="{45C32A2A-6E1E-415F-BD78-7044DB914355}" type="pres">
      <dgm:prSet presAssocID="{65587F1B-E1B6-4FB7-BC3F-7D18FE44ABEF}" presName="hierChild5" presStyleCnt="0"/>
      <dgm:spPr/>
    </dgm:pt>
    <dgm:pt modelId="{685D5A89-F840-4496-9CE3-B32F31562665}" type="pres">
      <dgm:prSet presAssocID="{963730B2-6E2A-4427-BAC4-0E1CC09E7F33}" presName="hierChild5" presStyleCnt="0"/>
      <dgm:spPr/>
    </dgm:pt>
    <dgm:pt modelId="{C2BB1E90-2F2B-469A-8804-9BE40573E3E3}" type="pres">
      <dgm:prSet presAssocID="{B2C30086-23F6-4FF2-8475-3E4724133027}" presName="Name37" presStyleLbl="parChTrans1D2" presStyleIdx="1" presStyleCnt="4"/>
      <dgm:spPr/>
      <dgm:t>
        <a:bodyPr/>
        <a:lstStyle/>
        <a:p>
          <a:endParaRPr lang="ru-RU"/>
        </a:p>
      </dgm:t>
    </dgm:pt>
    <dgm:pt modelId="{ADB88632-52B6-4058-99B1-179F62E4E5B7}" type="pres">
      <dgm:prSet presAssocID="{9BB78FAF-2BDB-4521-B67E-6F28BCC92D3C}" presName="hierRoot2" presStyleCnt="0">
        <dgm:presLayoutVars>
          <dgm:hierBranch val="init"/>
        </dgm:presLayoutVars>
      </dgm:prSet>
      <dgm:spPr/>
    </dgm:pt>
    <dgm:pt modelId="{C8BE0A28-1334-406A-929D-16DD0332BDF0}" type="pres">
      <dgm:prSet presAssocID="{9BB78FAF-2BDB-4521-B67E-6F28BCC92D3C}" presName="rootComposite" presStyleCnt="0"/>
      <dgm:spPr/>
    </dgm:pt>
    <dgm:pt modelId="{A255A8B2-B891-439E-A7FD-E0FB486A29AC}" type="pres">
      <dgm:prSet presAssocID="{9BB78FAF-2BDB-4521-B67E-6F28BCC92D3C}" presName="rootText" presStyleLbl="node2" presStyleIdx="1" presStyleCnt="3" custLinFactNeighborX="2496" custLinFactNeighborY="-44217">
        <dgm:presLayoutVars>
          <dgm:chPref val="3"/>
        </dgm:presLayoutVars>
      </dgm:prSet>
      <dgm:spPr/>
      <dgm:t>
        <a:bodyPr/>
        <a:lstStyle/>
        <a:p>
          <a:endParaRPr lang="ru-RU"/>
        </a:p>
      </dgm:t>
    </dgm:pt>
    <dgm:pt modelId="{08F23C0F-5D1A-4951-9F4F-BAA423FF8615}" type="pres">
      <dgm:prSet presAssocID="{9BB78FAF-2BDB-4521-B67E-6F28BCC92D3C}" presName="rootConnector" presStyleLbl="node2" presStyleIdx="1" presStyleCnt="3"/>
      <dgm:spPr/>
      <dgm:t>
        <a:bodyPr/>
        <a:lstStyle/>
        <a:p>
          <a:endParaRPr lang="ru-RU"/>
        </a:p>
      </dgm:t>
    </dgm:pt>
    <dgm:pt modelId="{25DF4191-5912-4EDB-9D4C-DC9F47331AFD}" type="pres">
      <dgm:prSet presAssocID="{9BB78FAF-2BDB-4521-B67E-6F28BCC92D3C}" presName="hierChild4" presStyleCnt="0"/>
      <dgm:spPr/>
    </dgm:pt>
    <dgm:pt modelId="{FC559384-1A4B-489B-9B48-A87873ABF9A6}" type="pres">
      <dgm:prSet presAssocID="{5765CC04-45F2-406A-AFF0-EE7134F9B41A}" presName="Name37" presStyleLbl="parChTrans1D3" presStyleIdx="1" presStyleCnt="3"/>
      <dgm:spPr/>
      <dgm:t>
        <a:bodyPr/>
        <a:lstStyle/>
        <a:p>
          <a:endParaRPr lang="ru-RU"/>
        </a:p>
      </dgm:t>
    </dgm:pt>
    <dgm:pt modelId="{C781480A-2AFF-4C06-8927-E978BBE55B74}" type="pres">
      <dgm:prSet presAssocID="{BBA2128B-AE42-48B2-9A0A-8BFA1CC83AA4}" presName="hierRoot2" presStyleCnt="0">
        <dgm:presLayoutVars>
          <dgm:hierBranch val="init"/>
        </dgm:presLayoutVars>
      </dgm:prSet>
      <dgm:spPr/>
    </dgm:pt>
    <dgm:pt modelId="{84095342-5233-4ECC-96CB-DC6102132B82}" type="pres">
      <dgm:prSet presAssocID="{BBA2128B-AE42-48B2-9A0A-8BFA1CC83AA4}" presName="rootComposite" presStyleCnt="0"/>
      <dgm:spPr/>
    </dgm:pt>
    <dgm:pt modelId="{15C75B22-4FD7-447F-B29A-C38BB00D2F7E}" type="pres">
      <dgm:prSet presAssocID="{BBA2128B-AE42-48B2-9A0A-8BFA1CC83AA4}" presName="rootText" presStyleLbl="node3" presStyleIdx="1" presStyleCnt="3" custLinFactNeighborX="713" custLinFactNeighborY="-46916">
        <dgm:presLayoutVars>
          <dgm:chPref val="3"/>
        </dgm:presLayoutVars>
      </dgm:prSet>
      <dgm:spPr/>
      <dgm:t>
        <a:bodyPr/>
        <a:lstStyle/>
        <a:p>
          <a:endParaRPr lang="ru-RU"/>
        </a:p>
      </dgm:t>
    </dgm:pt>
    <dgm:pt modelId="{F0144D0D-6414-4524-B55B-DA50AEB4BAF5}" type="pres">
      <dgm:prSet presAssocID="{BBA2128B-AE42-48B2-9A0A-8BFA1CC83AA4}" presName="rootConnector" presStyleLbl="node3" presStyleIdx="1" presStyleCnt="3"/>
      <dgm:spPr/>
      <dgm:t>
        <a:bodyPr/>
        <a:lstStyle/>
        <a:p>
          <a:endParaRPr lang="ru-RU"/>
        </a:p>
      </dgm:t>
    </dgm:pt>
    <dgm:pt modelId="{52C7792A-6F3C-4325-B465-59275E0A13F5}" type="pres">
      <dgm:prSet presAssocID="{BBA2128B-AE42-48B2-9A0A-8BFA1CC83AA4}" presName="hierChild4" presStyleCnt="0"/>
      <dgm:spPr/>
    </dgm:pt>
    <dgm:pt modelId="{B667DBCE-067C-4AB8-8B27-D7116BE1663D}" type="pres">
      <dgm:prSet presAssocID="{BBA2128B-AE42-48B2-9A0A-8BFA1CC83AA4}" presName="hierChild5" presStyleCnt="0"/>
      <dgm:spPr/>
    </dgm:pt>
    <dgm:pt modelId="{2B6402E4-5534-45AE-80AD-FCDE4BE7412E}" type="pres">
      <dgm:prSet presAssocID="{9BB78FAF-2BDB-4521-B67E-6F28BCC92D3C}" presName="hierChild5" presStyleCnt="0"/>
      <dgm:spPr/>
    </dgm:pt>
    <dgm:pt modelId="{AAA99D46-1C9B-4EB6-BE0C-2871E1CA636F}" type="pres">
      <dgm:prSet presAssocID="{2F330161-F94E-4D3F-9B71-DD1A9FF45231}" presName="Name37" presStyleLbl="parChTrans1D2" presStyleIdx="2" presStyleCnt="4"/>
      <dgm:spPr/>
      <dgm:t>
        <a:bodyPr/>
        <a:lstStyle/>
        <a:p>
          <a:endParaRPr lang="ru-RU"/>
        </a:p>
      </dgm:t>
    </dgm:pt>
    <dgm:pt modelId="{7E44344A-B411-4153-806E-ACAF7BA92F0E}" type="pres">
      <dgm:prSet presAssocID="{B0016593-274C-4CBC-A91C-DD92703F8915}" presName="hierRoot2" presStyleCnt="0">
        <dgm:presLayoutVars>
          <dgm:hierBranch val="init"/>
        </dgm:presLayoutVars>
      </dgm:prSet>
      <dgm:spPr/>
    </dgm:pt>
    <dgm:pt modelId="{3AF0273B-671D-42F4-8EFE-71BEDB3D19D0}" type="pres">
      <dgm:prSet presAssocID="{B0016593-274C-4CBC-A91C-DD92703F8915}" presName="rootComposite" presStyleCnt="0"/>
      <dgm:spPr/>
    </dgm:pt>
    <dgm:pt modelId="{9B4292CD-0E75-4AFD-A6E6-35999B607098}" type="pres">
      <dgm:prSet presAssocID="{B0016593-274C-4CBC-A91C-DD92703F8915}" presName="rootText" presStyleLbl="node2" presStyleIdx="2" presStyleCnt="3" custLinFactNeighborX="1449" custLinFactNeighborY="-44217">
        <dgm:presLayoutVars>
          <dgm:chPref val="3"/>
        </dgm:presLayoutVars>
      </dgm:prSet>
      <dgm:spPr/>
      <dgm:t>
        <a:bodyPr/>
        <a:lstStyle/>
        <a:p>
          <a:endParaRPr lang="ru-RU"/>
        </a:p>
      </dgm:t>
    </dgm:pt>
    <dgm:pt modelId="{17F9C88F-95E2-4BA0-B02E-F77DA6E1BFCA}" type="pres">
      <dgm:prSet presAssocID="{B0016593-274C-4CBC-A91C-DD92703F8915}" presName="rootConnector" presStyleLbl="node2" presStyleIdx="2" presStyleCnt="3"/>
      <dgm:spPr/>
      <dgm:t>
        <a:bodyPr/>
        <a:lstStyle/>
        <a:p>
          <a:endParaRPr lang="ru-RU"/>
        </a:p>
      </dgm:t>
    </dgm:pt>
    <dgm:pt modelId="{63560228-01A3-45AD-98AC-2852ECABBC9E}" type="pres">
      <dgm:prSet presAssocID="{B0016593-274C-4CBC-A91C-DD92703F8915}" presName="hierChild4" presStyleCnt="0"/>
      <dgm:spPr/>
    </dgm:pt>
    <dgm:pt modelId="{6306891B-3EBB-40F7-8BCF-6F39EAA72CAA}" type="pres">
      <dgm:prSet presAssocID="{F7571158-F4B1-4795-8C77-13D32D1CFB9C}" presName="Name37" presStyleLbl="parChTrans1D3" presStyleIdx="2" presStyleCnt="3"/>
      <dgm:spPr/>
      <dgm:t>
        <a:bodyPr/>
        <a:lstStyle/>
        <a:p>
          <a:endParaRPr lang="ru-RU"/>
        </a:p>
      </dgm:t>
    </dgm:pt>
    <dgm:pt modelId="{CE27D761-37E5-4F73-AF4E-DA1C1227E481}" type="pres">
      <dgm:prSet presAssocID="{23B6C416-3CE1-472E-98F4-D9D77C787722}" presName="hierRoot2" presStyleCnt="0">
        <dgm:presLayoutVars>
          <dgm:hierBranch val="init"/>
        </dgm:presLayoutVars>
      </dgm:prSet>
      <dgm:spPr/>
    </dgm:pt>
    <dgm:pt modelId="{DA1A7A50-B86C-47B5-B6B9-BEEC5A334647}" type="pres">
      <dgm:prSet presAssocID="{23B6C416-3CE1-472E-98F4-D9D77C787722}" presName="rootComposite" presStyleCnt="0"/>
      <dgm:spPr/>
    </dgm:pt>
    <dgm:pt modelId="{8D28C6F7-953A-4F85-B1DE-FB006983BF5F}" type="pres">
      <dgm:prSet presAssocID="{23B6C416-3CE1-472E-98F4-D9D77C787722}" presName="rootText" presStyleLbl="node3" presStyleIdx="2" presStyleCnt="3" custLinFactNeighborX="-334" custLinFactNeighborY="-46916">
        <dgm:presLayoutVars>
          <dgm:chPref val="3"/>
        </dgm:presLayoutVars>
      </dgm:prSet>
      <dgm:spPr/>
      <dgm:t>
        <a:bodyPr/>
        <a:lstStyle/>
        <a:p>
          <a:endParaRPr lang="ru-RU"/>
        </a:p>
      </dgm:t>
    </dgm:pt>
    <dgm:pt modelId="{92F80EFC-351E-4676-9C20-8C01205410E0}" type="pres">
      <dgm:prSet presAssocID="{23B6C416-3CE1-472E-98F4-D9D77C787722}" presName="rootConnector" presStyleLbl="node3" presStyleIdx="2" presStyleCnt="3"/>
      <dgm:spPr/>
      <dgm:t>
        <a:bodyPr/>
        <a:lstStyle/>
        <a:p>
          <a:endParaRPr lang="ru-RU"/>
        </a:p>
      </dgm:t>
    </dgm:pt>
    <dgm:pt modelId="{02F90A3A-1BA3-49CD-BE0A-BF0F13995D44}" type="pres">
      <dgm:prSet presAssocID="{23B6C416-3CE1-472E-98F4-D9D77C787722}" presName="hierChild4" presStyleCnt="0"/>
      <dgm:spPr/>
    </dgm:pt>
    <dgm:pt modelId="{36599FAE-5F1A-46B6-A045-F20FDF209754}" type="pres">
      <dgm:prSet presAssocID="{23B6C416-3CE1-472E-98F4-D9D77C787722}" presName="hierChild5" presStyleCnt="0"/>
      <dgm:spPr/>
    </dgm:pt>
    <dgm:pt modelId="{4315EE5C-EAA1-4E7E-B538-9BCBBD510E20}" type="pres">
      <dgm:prSet presAssocID="{B0016593-274C-4CBC-A91C-DD92703F8915}" presName="hierChild5" presStyleCnt="0"/>
      <dgm:spPr/>
    </dgm:pt>
    <dgm:pt modelId="{0E1D7A75-9975-4222-B1F9-83ECD47E2121}" type="pres">
      <dgm:prSet presAssocID="{2948F2F2-9C33-4EB3-B936-5F3B63A2AC95}" presName="hierChild3" presStyleCnt="0"/>
      <dgm:spPr/>
    </dgm:pt>
    <dgm:pt modelId="{77B8BD8B-0CDA-4E0B-B1B0-DB3EFC1192E3}" type="pres">
      <dgm:prSet presAssocID="{41AD84ED-FA91-4A6B-9760-52661A3E4AC2}" presName="Name111" presStyleLbl="parChTrans1D2" presStyleIdx="3" presStyleCnt="4"/>
      <dgm:spPr/>
      <dgm:t>
        <a:bodyPr/>
        <a:lstStyle/>
        <a:p>
          <a:endParaRPr lang="ru-RU"/>
        </a:p>
      </dgm:t>
    </dgm:pt>
    <dgm:pt modelId="{0EEE9A30-934D-4176-A9B3-1C66BAA659B4}" type="pres">
      <dgm:prSet presAssocID="{45598299-D427-476E-A77F-B4A32CF5D741}" presName="hierRoot3" presStyleCnt="0">
        <dgm:presLayoutVars>
          <dgm:hierBranch val="init"/>
        </dgm:presLayoutVars>
      </dgm:prSet>
      <dgm:spPr/>
    </dgm:pt>
    <dgm:pt modelId="{93B07C0D-2721-4988-96D5-F1FFAE1866EE}" type="pres">
      <dgm:prSet presAssocID="{45598299-D427-476E-A77F-B4A32CF5D741}" presName="rootComposite3" presStyleCnt="0"/>
      <dgm:spPr/>
    </dgm:pt>
    <dgm:pt modelId="{600A1FFE-9B84-4EE7-A8AE-4BEE18698342}" type="pres">
      <dgm:prSet presAssocID="{45598299-D427-476E-A77F-B4A32CF5D741}" presName="rootText3" presStyleLbl="asst1" presStyleIdx="0" presStyleCnt="1" custLinFactNeighborX="-59587" custLinFactNeighborY="-34438">
        <dgm:presLayoutVars>
          <dgm:chPref val="3"/>
        </dgm:presLayoutVars>
      </dgm:prSet>
      <dgm:spPr/>
      <dgm:t>
        <a:bodyPr/>
        <a:lstStyle/>
        <a:p>
          <a:endParaRPr lang="ru-RU"/>
        </a:p>
      </dgm:t>
    </dgm:pt>
    <dgm:pt modelId="{7EDA0A7A-2AD4-4A64-9760-8C6B560CB6BE}" type="pres">
      <dgm:prSet presAssocID="{45598299-D427-476E-A77F-B4A32CF5D741}" presName="rootConnector3" presStyleLbl="asst1" presStyleIdx="0" presStyleCnt="1"/>
      <dgm:spPr/>
      <dgm:t>
        <a:bodyPr/>
        <a:lstStyle/>
        <a:p>
          <a:endParaRPr lang="ru-RU"/>
        </a:p>
      </dgm:t>
    </dgm:pt>
    <dgm:pt modelId="{0F4E06C3-FF5E-4FF9-8F5F-826AAC7B4A7F}" type="pres">
      <dgm:prSet presAssocID="{45598299-D427-476E-A77F-B4A32CF5D741}" presName="hierChild6" presStyleCnt="0"/>
      <dgm:spPr/>
    </dgm:pt>
    <dgm:pt modelId="{7492CDA7-A506-45E0-9E89-E58CA95B7972}" type="pres">
      <dgm:prSet presAssocID="{45598299-D427-476E-A77F-B4A32CF5D741}" presName="hierChild7" presStyleCnt="0"/>
      <dgm:spPr/>
    </dgm:pt>
  </dgm:ptLst>
  <dgm:cxnLst>
    <dgm:cxn modelId="{35EA37D9-1750-476E-8C9E-1D43B4772A95}" type="presOf" srcId="{23B6C416-3CE1-472E-98F4-D9D77C787722}" destId="{92F80EFC-351E-4676-9C20-8C01205410E0}" srcOrd="1" destOrd="0" presId="urn:microsoft.com/office/officeart/2005/8/layout/orgChart1"/>
    <dgm:cxn modelId="{2C627442-B79C-4C98-A2A5-5288A1C1B052}" type="presOf" srcId="{45598299-D427-476E-A77F-B4A32CF5D741}" destId="{7EDA0A7A-2AD4-4A64-9760-8C6B560CB6BE}" srcOrd="1" destOrd="0" presId="urn:microsoft.com/office/officeart/2005/8/layout/orgChart1"/>
    <dgm:cxn modelId="{366D5605-8ED5-486E-90EF-26BB4FD0FE12}" type="presOf" srcId="{5765CC04-45F2-406A-AFF0-EE7134F9B41A}" destId="{FC559384-1A4B-489B-9B48-A87873ABF9A6}" srcOrd="0" destOrd="0" presId="urn:microsoft.com/office/officeart/2005/8/layout/orgChart1"/>
    <dgm:cxn modelId="{8E8F91B5-4275-4EE5-9831-7A751615DBCE}" srcId="{2948F2F2-9C33-4EB3-B936-5F3B63A2AC95}" destId="{963730B2-6E2A-4427-BAC4-0E1CC09E7F33}" srcOrd="1" destOrd="0" parTransId="{434E4A8F-D8B8-4C3B-890F-B4636F156693}" sibTransId="{005F7B65-0309-44B7-9FAC-8BCFC9458A0E}"/>
    <dgm:cxn modelId="{77BE62CE-5D18-43CA-A58C-64D80F494D7E}" type="presOf" srcId="{9BB78FAF-2BDB-4521-B67E-6F28BCC92D3C}" destId="{08F23C0F-5D1A-4951-9F4F-BAA423FF8615}" srcOrd="1" destOrd="0" presId="urn:microsoft.com/office/officeart/2005/8/layout/orgChart1"/>
    <dgm:cxn modelId="{90CA8046-F75A-48D6-9693-2A184ED3C24F}" type="presOf" srcId="{9BB78FAF-2BDB-4521-B67E-6F28BCC92D3C}" destId="{A255A8B2-B891-439E-A7FD-E0FB486A29AC}" srcOrd="0" destOrd="0" presId="urn:microsoft.com/office/officeart/2005/8/layout/orgChart1"/>
    <dgm:cxn modelId="{38A1691E-2C9D-4C4B-8911-349BAFB16D3B}" srcId="{2948F2F2-9C33-4EB3-B936-5F3B63A2AC95}" destId="{45598299-D427-476E-A77F-B4A32CF5D741}" srcOrd="0" destOrd="0" parTransId="{41AD84ED-FA91-4A6B-9760-52661A3E4AC2}" sibTransId="{D1A92E6A-D0AB-4E44-B529-8F9EFB0B199E}"/>
    <dgm:cxn modelId="{AD8FEFDB-CA93-4907-93F4-9679E07160D5}" type="presOf" srcId="{45598299-D427-476E-A77F-B4A32CF5D741}" destId="{600A1FFE-9B84-4EE7-A8AE-4BEE18698342}" srcOrd="0" destOrd="0" presId="urn:microsoft.com/office/officeart/2005/8/layout/orgChart1"/>
    <dgm:cxn modelId="{311A3285-E878-4153-B6FB-A42779B52787}" type="presOf" srcId="{963730B2-6E2A-4427-BAC4-0E1CC09E7F33}" destId="{AAFC5F3F-19E5-43C5-A32E-CDBDD6C6D7FD}" srcOrd="0" destOrd="0" presId="urn:microsoft.com/office/officeart/2005/8/layout/orgChart1"/>
    <dgm:cxn modelId="{39D59CD4-B047-4A3A-A0D4-F57EE08830D5}" srcId="{963730B2-6E2A-4427-BAC4-0E1CC09E7F33}" destId="{65587F1B-E1B6-4FB7-BC3F-7D18FE44ABEF}" srcOrd="0" destOrd="0" parTransId="{E7FCC304-D73F-440B-9557-19FF510808BB}" sibTransId="{776EA0BB-6137-477D-A534-4DBE15FB7641}"/>
    <dgm:cxn modelId="{C25F766A-AC49-40EF-A767-519DA89260A1}" type="presOf" srcId="{BBA2128B-AE42-48B2-9A0A-8BFA1CC83AA4}" destId="{F0144D0D-6414-4524-B55B-DA50AEB4BAF5}" srcOrd="1" destOrd="0" presId="urn:microsoft.com/office/officeart/2005/8/layout/orgChart1"/>
    <dgm:cxn modelId="{D39B7B24-DCC9-4B0F-989C-30384D3A38B6}" type="presOf" srcId="{F7571158-F4B1-4795-8C77-13D32D1CFB9C}" destId="{6306891B-3EBB-40F7-8BCF-6F39EAA72CAA}" srcOrd="0" destOrd="0" presId="urn:microsoft.com/office/officeart/2005/8/layout/orgChart1"/>
    <dgm:cxn modelId="{400658BD-99C9-43A7-9EB1-9F9EE5466CAE}" type="presOf" srcId="{2948F2F2-9C33-4EB3-B936-5F3B63A2AC95}" destId="{4046C9FC-2386-40DA-B545-37B739B9B5A4}" srcOrd="1" destOrd="0" presId="urn:microsoft.com/office/officeart/2005/8/layout/orgChart1"/>
    <dgm:cxn modelId="{2978E4F7-C9B4-4F93-B3DF-BC1254DFE329}" type="presOf" srcId="{BBA2128B-AE42-48B2-9A0A-8BFA1CC83AA4}" destId="{15C75B22-4FD7-447F-B29A-C38BB00D2F7E}" srcOrd="0" destOrd="0" presId="urn:microsoft.com/office/officeart/2005/8/layout/orgChart1"/>
    <dgm:cxn modelId="{A05F5558-AE33-4316-824C-AC98A7F10287}" type="presOf" srcId="{23B6C416-3CE1-472E-98F4-D9D77C787722}" destId="{8D28C6F7-953A-4F85-B1DE-FB006983BF5F}" srcOrd="0" destOrd="0" presId="urn:microsoft.com/office/officeart/2005/8/layout/orgChart1"/>
    <dgm:cxn modelId="{4C133158-8D9C-45D2-9AB4-720615704404}" type="presOf" srcId="{B0016593-274C-4CBC-A91C-DD92703F8915}" destId="{9B4292CD-0E75-4AFD-A6E6-35999B607098}" srcOrd="0" destOrd="0" presId="urn:microsoft.com/office/officeart/2005/8/layout/orgChart1"/>
    <dgm:cxn modelId="{9E730D27-FB2A-4753-B25E-C3D2CB8C7D85}" srcId="{9BB78FAF-2BDB-4521-B67E-6F28BCC92D3C}" destId="{BBA2128B-AE42-48B2-9A0A-8BFA1CC83AA4}" srcOrd="0" destOrd="0" parTransId="{5765CC04-45F2-406A-AFF0-EE7134F9B41A}" sibTransId="{2B81913D-93D9-4E4C-8413-742D45F8DEA8}"/>
    <dgm:cxn modelId="{08C62582-6F13-4BB2-9E77-041301CF60F4}" type="presOf" srcId="{65587F1B-E1B6-4FB7-BC3F-7D18FE44ABEF}" destId="{2B2513A2-236C-46CF-8437-D3F95FC9B16E}" srcOrd="0" destOrd="0" presId="urn:microsoft.com/office/officeart/2005/8/layout/orgChart1"/>
    <dgm:cxn modelId="{53B9165E-DA94-435D-94B1-554FA1DE82B3}" type="presOf" srcId="{41AD84ED-FA91-4A6B-9760-52661A3E4AC2}" destId="{77B8BD8B-0CDA-4E0B-B1B0-DB3EFC1192E3}" srcOrd="0" destOrd="0" presId="urn:microsoft.com/office/officeart/2005/8/layout/orgChart1"/>
    <dgm:cxn modelId="{2FD08FB7-24FF-48BD-9D44-7970761776F7}" srcId="{2948F2F2-9C33-4EB3-B936-5F3B63A2AC95}" destId="{9BB78FAF-2BDB-4521-B67E-6F28BCC92D3C}" srcOrd="2" destOrd="0" parTransId="{B2C30086-23F6-4FF2-8475-3E4724133027}" sibTransId="{EC30D2DA-EC25-49C9-8083-137ED42066ED}"/>
    <dgm:cxn modelId="{1D8BF2B5-6165-43AD-995E-702815546B7A}" type="presOf" srcId="{65587F1B-E1B6-4FB7-BC3F-7D18FE44ABEF}" destId="{0F2EBF33-22D4-4710-BE57-8E98A3D42EE4}" srcOrd="1" destOrd="0" presId="urn:microsoft.com/office/officeart/2005/8/layout/orgChart1"/>
    <dgm:cxn modelId="{6E4229D0-83E5-413F-8A76-0988162B9570}" type="presOf" srcId="{B0016593-274C-4CBC-A91C-DD92703F8915}" destId="{17F9C88F-95E2-4BA0-B02E-F77DA6E1BFCA}" srcOrd="1" destOrd="0" presId="urn:microsoft.com/office/officeart/2005/8/layout/orgChart1"/>
    <dgm:cxn modelId="{415977E6-DD03-449B-8069-C00D7E2EEA4F}" type="presOf" srcId="{2F330161-F94E-4D3F-9B71-DD1A9FF45231}" destId="{AAA99D46-1C9B-4EB6-BE0C-2871E1CA636F}" srcOrd="0" destOrd="0" presId="urn:microsoft.com/office/officeart/2005/8/layout/orgChart1"/>
    <dgm:cxn modelId="{6423BE27-3A69-44AA-B915-D9233EF4C079}" srcId="{B0016593-274C-4CBC-A91C-DD92703F8915}" destId="{23B6C416-3CE1-472E-98F4-D9D77C787722}" srcOrd="0" destOrd="0" parTransId="{F7571158-F4B1-4795-8C77-13D32D1CFB9C}" sibTransId="{86C539F0-23C9-4052-9F24-0B76BA9596B2}"/>
    <dgm:cxn modelId="{E763CE7F-937A-46B8-83B4-8C0F3F0F8D15}" type="presOf" srcId="{B2C30086-23F6-4FF2-8475-3E4724133027}" destId="{C2BB1E90-2F2B-469A-8804-9BE40573E3E3}" srcOrd="0" destOrd="0" presId="urn:microsoft.com/office/officeart/2005/8/layout/orgChart1"/>
    <dgm:cxn modelId="{2546DAB7-E999-496E-BC90-F2B479EBBF6C}" srcId="{2948F2F2-9C33-4EB3-B936-5F3B63A2AC95}" destId="{B0016593-274C-4CBC-A91C-DD92703F8915}" srcOrd="3" destOrd="0" parTransId="{2F330161-F94E-4D3F-9B71-DD1A9FF45231}" sibTransId="{890B0125-E172-484E-872C-B75D42A1B3CA}"/>
    <dgm:cxn modelId="{0F014764-9494-4F4F-BB97-A0599AADDC51}" type="presOf" srcId="{434E4A8F-D8B8-4C3B-890F-B4636F156693}" destId="{2197351B-07AC-40A8-B248-5169A8087523}" srcOrd="0" destOrd="0" presId="urn:microsoft.com/office/officeart/2005/8/layout/orgChart1"/>
    <dgm:cxn modelId="{57143586-E2AC-46A9-984B-0DF497CC7585}" type="presOf" srcId="{E7FCC304-D73F-440B-9557-19FF510808BB}" destId="{22B2B5A5-6FEE-44CD-8BDA-C989C55D95A7}" srcOrd="0" destOrd="0" presId="urn:microsoft.com/office/officeart/2005/8/layout/orgChart1"/>
    <dgm:cxn modelId="{ABC44C57-B91D-42E1-B31E-1A7D273FF025}" srcId="{DA9A15C1-693E-4C89-9BD3-D724582DBBDE}" destId="{2948F2F2-9C33-4EB3-B936-5F3B63A2AC95}" srcOrd="0" destOrd="0" parTransId="{B0A2C955-0CF9-4E10-AB90-2071947F9096}" sibTransId="{EB7CC42A-088E-4D17-B7A4-1E1A9A17E7AA}"/>
    <dgm:cxn modelId="{56A53DCD-D612-41F4-BF5B-A2A7E9CF0DF4}" type="presOf" srcId="{DA9A15C1-693E-4C89-9BD3-D724582DBBDE}" destId="{27C48669-64B6-4BEF-81C5-75EA3867A23F}" srcOrd="0" destOrd="0" presId="urn:microsoft.com/office/officeart/2005/8/layout/orgChart1"/>
    <dgm:cxn modelId="{1672291E-DB3B-4E07-B58E-2D16C9707965}" type="presOf" srcId="{2948F2F2-9C33-4EB3-B936-5F3B63A2AC95}" destId="{FF8DEBEA-01C0-409E-B1B0-E46B50A472A8}" srcOrd="0" destOrd="0" presId="urn:microsoft.com/office/officeart/2005/8/layout/orgChart1"/>
    <dgm:cxn modelId="{B37D647F-AF69-4E1D-9B59-6B73145814CF}" type="presOf" srcId="{963730B2-6E2A-4427-BAC4-0E1CC09E7F33}" destId="{81E39A11-974F-4E6F-B9D4-08491906DA90}" srcOrd="1" destOrd="0" presId="urn:microsoft.com/office/officeart/2005/8/layout/orgChart1"/>
    <dgm:cxn modelId="{35C9E386-7317-48E2-A2C6-B962A8F204B1}" type="presParOf" srcId="{27C48669-64B6-4BEF-81C5-75EA3867A23F}" destId="{0D905E5D-7B37-4414-8F1E-60D737ACF648}" srcOrd="0" destOrd="0" presId="urn:microsoft.com/office/officeart/2005/8/layout/orgChart1"/>
    <dgm:cxn modelId="{811E38FB-E50F-4939-B893-7CF2D8BB3301}" type="presParOf" srcId="{0D905E5D-7B37-4414-8F1E-60D737ACF648}" destId="{2BD09368-6F6A-4D65-A101-3C7FA2FBEDAC}" srcOrd="0" destOrd="0" presId="urn:microsoft.com/office/officeart/2005/8/layout/orgChart1"/>
    <dgm:cxn modelId="{F820A632-93B2-4BD0-A573-6314CC782835}" type="presParOf" srcId="{2BD09368-6F6A-4D65-A101-3C7FA2FBEDAC}" destId="{FF8DEBEA-01C0-409E-B1B0-E46B50A472A8}" srcOrd="0" destOrd="0" presId="urn:microsoft.com/office/officeart/2005/8/layout/orgChart1"/>
    <dgm:cxn modelId="{5F074D6A-924C-4CE1-82BA-40C72F21D045}" type="presParOf" srcId="{2BD09368-6F6A-4D65-A101-3C7FA2FBEDAC}" destId="{4046C9FC-2386-40DA-B545-37B739B9B5A4}" srcOrd="1" destOrd="0" presId="urn:microsoft.com/office/officeart/2005/8/layout/orgChart1"/>
    <dgm:cxn modelId="{1E825120-E1C2-4724-B0DF-2E8E840E50CC}" type="presParOf" srcId="{0D905E5D-7B37-4414-8F1E-60D737ACF648}" destId="{8D81C6F5-69F4-43E5-8654-34620C9CDA40}" srcOrd="1" destOrd="0" presId="urn:microsoft.com/office/officeart/2005/8/layout/orgChart1"/>
    <dgm:cxn modelId="{EF89C221-9C75-4DF5-953A-955C089EFF00}" type="presParOf" srcId="{8D81C6F5-69F4-43E5-8654-34620C9CDA40}" destId="{2197351B-07AC-40A8-B248-5169A8087523}" srcOrd="0" destOrd="0" presId="urn:microsoft.com/office/officeart/2005/8/layout/orgChart1"/>
    <dgm:cxn modelId="{6F6134D1-347F-432F-BF45-FFEBAA435D48}" type="presParOf" srcId="{8D81C6F5-69F4-43E5-8654-34620C9CDA40}" destId="{DB262DDE-101E-4FF4-94B0-50B51F9425A1}" srcOrd="1" destOrd="0" presId="urn:microsoft.com/office/officeart/2005/8/layout/orgChart1"/>
    <dgm:cxn modelId="{C8163B3B-0912-45B0-A8A0-D40BA66529AF}" type="presParOf" srcId="{DB262DDE-101E-4FF4-94B0-50B51F9425A1}" destId="{957676F9-CEC6-48A1-8F78-F94B0BC7CAA4}" srcOrd="0" destOrd="0" presId="urn:microsoft.com/office/officeart/2005/8/layout/orgChart1"/>
    <dgm:cxn modelId="{622F02B4-AC15-4ADD-8393-F8BDF7EC9BC4}" type="presParOf" srcId="{957676F9-CEC6-48A1-8F78-F94B0BC7CAA4}" destId="{AAFC5F3F-19E5-43C5-A32E-CDBDD6C6D7FD}" srcOrd="0" destOrd="0" presId="urn:microsoft.com/office/officeart/2005/8/layout/orgChart1"/>
    <dgm:cxn modelId="{E59C0C47-F9A1-40CF-AA61-9C9BAB88BB8C}" type="presParOf" srcId="{957676F9-CEC6-48A1-8F78-F94B0BC7CAA4}" destId="{81E39A11-974F-4E6F-B9D4-08491906DA90}" srcOrd="1" destOrd="0" presId="urn:microsoft.com/office/officeart/2005/8/layout/orgChart1"/>
    <dgm:cxn modelId="{E1FEC32B-C8D1-43DE-899C-162092D7BE26}" type="presParOf" srcId="{DB262DDE-101E-4FF4-94B0-50B51F9425A1}" destId="{6376E56A-47D5-460B-A986-7E7F44979CB0}" srcOrd="1" destOrd="0" presId="urn:microsoft.com/office/officeart/2005/8/layout/orgChart1"/>
    <dgm:cxn modelId="{3CE241BD-DA11-4849-AD9F-AF9C0DC21E98}" type="presParOf" srcId="{6376E56A-47D5-460B-A986-7E7F44979CB0}" destId="{22B2B5A5-6FEE-44CD-8BDA-C989C55D95A7}" srcOrd="0" destOrd="0" presId="urn:microsoft.com/office/officeart/2005/8/layout/orgChart1"/>
    <dgm:cxn modelId="{5E86B48A-8EEA-429A-90C5-E1A0CE3BC1D0}" type="presParOf" srcId="{6376E56A-47D5-460B-A986-7E7F44979CB0}" destId="{B8FB4657-6363-484F-A08F-E9140C0EC3BC}" srcOrd="1" destOrd="0" presId="urn:microsoft.com/office/officeart/2005/8/layout/orgChart1"/>
    <dgm:cxn modelId="{809D8A44-C3FE-42FA-BF6A-19A2CA87FD60}" type="presParOf" srcId="{B8FB4657-6363-484F-A08F-E9140C0EC3BC}" destId="{34309394-5E22-4C1A-8B04-05F681975DBC}" srcOrd="0" destOrd="0" presId="urn:microsoft.com/office/officeart/2005/8/layout/orgChart1"/>
    <dgm:cxn modelId="{F07CA09C-B9EA-4ED4-90D4-522C2433F90B}" type="presParOf" srcId="{34309394-5E22-4C1A-8B04-05F681975DBC}" destId="{2B2513A2-236C-46CF-8437-D3F95FC9B16E}" srcOrd="0" destOrd="0" presId="urn:microsoft.com/office/officeart/2005/8/layout/orgChart1"/>
    <dgm:cxn modelId="{A8B57D8C-8604-4326-A5E4-19F8AC71B7D2}" type="presParOf" srcId="{34309394-5E22-4C1A-8B04-05F681975DBC}" destId="{0F2EBF33-22D4-4710-BE57-8E98A3D42EE4}" srcOrd="1" destOrd="0" presId="urn:microsoft.com/office/officeart/2005/8/layout/orgChart1"/>
    <dgm:cxn modelId="{466364A5-E85A-4B81-85F1-612B063D2A7B}" type="presParOf" srcId="{B8FB4657-6363-484F-A08F-E9140C0EC3BC}" destId="{DDAE52F7-D50B-46A6-96A1-169315509507}" srcOrd="1" destOrd="0" presId="urn:microsoft.com/office/officeart/2005/8/layout/orgChart1"/>
    <dgm:cxn modelId="{F9DF54B6-98EB-4DB0-B785-A6E934B019BC}" type="presParOf" srcId="{B8FB4657-6363-484F-A08F-E9140C0EC3BC}" destId="{45C32A2A-6E1E-415F-BD78-7044DB914355}" srcOrd="2" destOrd="0" presId="urn:microsoft.com/office/officeart/2005/8/layout/orgChart1"/>
    <dgm:cxn modelId="{4546ED91-9B00-4874-813F-36EB076F7B6A}" type="presParOf" srcId="{DB262DDE-101E-4FF4-94B0-50B51F9425A1}" destId="{685D5A89-F840-4496-9CE3-B32F31562665}" srcOrd="2" destOrd="0" presId="urn:microsoft.com/office/officeart/2005/8/layout/orgChart1"/>
    <dgm:cxn modelId="{D27F1315-CD23-45EF-815A-EAB52E65DA0E}" type="presParOf" srcId="{8D81C6F5-69F4-43E5-8654-34620C9CDA40}" destId="{C2BB1E90-2F2B-469A-8804-9BE40573E3E3}" srcOrd="2" destOrd="0" presId="urn:microsoft.com/office/officeart/2005/8/layout/orgChart1"/>
    <dgm:cxn modelId="{40466FBA-1BE4-45FE-BFF6-52558BA4E221}" type="presParOf" srcId="{8D81C6F5-69F4-43E5-8654-34620C9CDA40}" destId="{ADB88632-52B6-4058-99B1-179F62E4E5B7}" srcOrd="3" destOrd="0" presId="urn:microsoft.com/office/officeart/2005/8/layout/orgChart1"/>
    <dgm:cxn modelId="{38F7F5E2-5EE4-4CF1-A460-FFE73B3C4BF5}" type="presParOf" srcId="{ADB88632-52B6-4058-99B1-179F62E4E5B7}" destId="{C8BE0A28-1334-406A-929D-16DD0332BDF0}" srcOrd="0" destOrd="0" presId="urn:microsoft.com/office/officeart/2005/8/layout/orgChart1"/>
    <dgm:cxn modelId="{F490528D-9672-46A7-9325-9B84C7342CF2}" type="presParOf" srcId="{C8BE0A28-1334-406A-929D-16DD0332BDF0}" destId="{A255A8B2-B891-439E-A7FD-E0FB486A29AC}" srcOrd="0" destOrd="0" presId="urn:microsoft.com/office/officeart/2005/8/layout/orgChart1"/>
    <dgm:cxn modelId="{5FF7B0A3-2F94-42D9-891D-38F720BC3E2D}" type="presParOf" srcId="{C8BE0A28-1334-406A-929D-16DD0332BDF0}" destId="{08F23C0F-5D1A-4951-9F4F-BAA423FF8615}" srcOrd="1" destOrd="0" presId="urn:microsoft.com/office/officeart/2005/8/layout/orgChart1"/>
    <dgm:cxn modelId="{1247EE7E-CA43-4E1D-A354-D02B47C45EC7}" type="presParOf" srcId="{ADB88632-52B6-4058-99B1-179F62E4E5B7}" destId="{25DF4191-5912-4EDB-9D4C-DC9F47331AFD}" srcOrd="1" destOrd="0" presId="urn:microsoft.com/office/officeart/2005/8/layout/orgChart1"/>
    <dgm:cxn modelId="{163838BB-619B-48D3-9A82-6A0E323FB508}" type="presParOf" srcId="{25DF4191-5912-4EDB-9D4C-DC9F47331AFD}" destId="{FC559384-1A4B-489B-9B48-A87873ABF9A6}" srcOrd="0" destOrd="0" presId="urn:microsoft.com/office/officeart/2005/8/layout/orgChart1"/>
    <dgm:cxn modelId="{8684CD53-E828-4890-A318-9436F201077C}" type="presParOf" srcId="{25DF4191-5912-4EDB-9D4C-DC9F47331AFD}" destId="{C781480A-2AFF-4C06-8927-E978BBE55B74}" srcOrd="1" destOrd="0" presId="urn:microsoft.com/office/officeart/2005/8/layout/orgChart1"/>
    <dgm:cxn modelId="{7204DDE6-8D4E-42DE-A156-51098ABF29BC}" type="presParOf" srcId="{C781480A-2AFF-4C06-8927-E978BBE55B74}" destId="{84095342-5233-4ECC-96CB-DC6102132B82}" srcOrd="0" destOrd="0" presId="urn:microsoft.com/office/officeart/2005/8/layout/orgChart1"/>
    <dgm:cxn modelId="{4CBBC0E5-6AFE-4CC8-9B6D-3CC6DE9B322C}" type="presParOf" srcId="{84095342-5233-4ECC-96CB-DC6102132B82}" destId="{15C75B22-4FD7-447F-B29A-C38BB00D2F7E}" srcOrd="0" destOrd="0" presId="urn:microsoft.com/office/officeart/2005/8/layout/orgChart1"/>
    <dgm:cxn modelId="{D08BC539-98C8-49AD-9F79-591965FD4C6D}" type="presParOf" srcId="{84095342-5233-4ECC-96CB-DC6102132B82}" destId="{F0144D0D-6414-4524-B55B-DA50AEB4BAF5}" srcOrd="1" destOrd="0" presId="urn:microsoft.com/office/officeart/2005/8/layout/orgChart1"/>
    <dgm:cxn modelId="{C4379AEB-9C82-495C-A66A-0AB260290892}" type="presParOf" srcId="{C781480A-2AFF-4C06-8927-E978BBE55B74}" destId="{52C7792A-6F3C-4325-B465-59275E0A13F5}" srcOrd="1" destOrd="0" presId="urn:microsoft.com/office/officeart/2005/8/layout/orgChart1"/>
    <dgm:cxn modelId="{63ED93CF-724B-4784-8334-994486C05986}" type="presParOf" srcId="{C781480A-2AFF-4C06-8927-E978BBE55B74}" destId="{B667DBCE-067C-4AB8-8B27-D7116BE1663D}" srcOrd="2" destOrd="0" presId="urn:microsoft.com/office/officeart/2005/8/layout/orgChart1"/>
    <dgm:cxn modelId="{6EC6E6A4-BFA6-44B9-95B7-858534B80DE6}" type="presParOf" srcId="{ADB88632-52B6-4058-99B1-179F62E4E5B7}" destId="{2B6402E4-5534-45AE-80AD-FCDE4BE7412E}" srcOrd="2" destOrd="0" presId="urn:microsoft.com/office/officeart/2005/8/layout/orgChart1"/>
    <dgm:cxn modelId="{92288078-7256-44F0-BDAA-5BE2A7C892FD}" type="presParOf" srcId="{8D81C6F5-69F4-43E5-8654-34620C9CDA40}" destId="{AAA99D46-1C9B-4EB6-BE0C-2871E1CA636F}" srcOrd="4" destOrd="0" presId="urn:microsoft.com/office/officeart/2005/8/layout/orgChart1"/>
    <dgm:cxn modelId="{EB1B96CB-3C30-424D-94BB-1956E13FA781}" type="presParOf" srcId="{8D81C6F5-69F4-43E5-8654-34620C9CDA40}" destId="{7E44344A-B411-4153-806E-ACAF7BA92F0E}" srcOrd="5" destOrd="0" presId="urn:microsoft.com/office/officeart/2005/8/layout/orgChart1"/>
    <dgm:cxn modelId="{806F8DD4-80B7-422D-9931-FB1BDFD3EA82}" type="presParOf" srcId="{7E44344A-B411-4153-806E-ACAF7BA92F0E}" destId="{3AF0273B-671D-42F4-8EFE-71BEDB3D19D0}" srcOrd="0" destOrd="0" presId="urn:microsoft.com/office/officeart/2005/8/layout/orgChart1"/>
    <dgm:cxn modelId="{D1E14149-CF77-45F9-81E6-649D54639F3F}" type="presParOf" srcId="{3AF0273B-671D-42F4-8EFE-71BEDB3D19D0}" destId="{9B4292CD-0E75-4AFD-A6E6-35999B607098}" srcOrd="0" destOrd="0" presId="urn:microsoft.com/office/officeart/2005/8/layout/orgChart1"/>
    <dgm:cxn modelId="{A4081C54-C308-4903-8C12-486C89398530}" type="presParOf" srcId="{3AF0273B-671D-42F4-8EFE-71BEDB3D19D0}" destId="{17F9C88F-95E2-4BA0-B02E-F77DA6E1BFCA}" srcOrd="1" destOrd="0" presId="urn:microsoft.com/office/officeart/2005/8/layout/orgChart1"/>
    <dgm:cxn modelId="{5D2FB9E7-4C1A-4D1A-B935-5806842345D8}" type="presParOf" srcId="{7E44344A-B411-4153-806E-ACAF7BA92F0E}" destId="{63560228-01A3-45AD-98AC-2852ECABBC9E}" srcOrd="1" destOrd="0" presId="urn:microsoft.com/office/officeart/2005/8/layout/orgChart1"/>
    <dgm:cxn modelId="{F547B0E3-CD9A-460D-BFF3-FBA2141E1966}" type="presParOf" srcId="{63560228-01A3-45AD-98AC-2852ECABBC9E}" destId="{6306891B-3EBB-40F7-8BCF-6F39EAA72CAA}" srcOrd="0" destOrd="0" presId="urn:microsoft.com/office/officeart/2005/8/layout/orgChart1"/>
    <dgm:cxn modelId="{7B4615B5-0A4D-4DD6-A66B-7E5B420E3F47}" type="presParOf" srcId="{63560228-01A3-45AD-98AC-2852ECABBC9E}" destId="{CE27D761-37E5-4F73-AF4E-DA1C1227E481}" srcOrd="1" destOrd="0" presId="urn:microsoft.com/office/officeart/2005/8/layout/orgChart1"/>
    <dgm:cxn modelId="{7B8C5276-A488-48FC-ABC9-26A584D36460}" type="presParOf" srcId="{CE27D761-37E5-4F73-AF4E-DA1C1227E481}" destId="{DA1A7A50-B86C-47B5-B6B9-BEEC5A334647}" srcOrd="0" destOrd="0" presId="urn:microsoft.com/office/officeart/2005/8/layout/orgChart1"/>
    <dgm:cxn modelId="{1ECE3918-AA5E-4CD0-B01A-E150A3C104CF}" type="presParOf" srcId="{DA1A7A50-B86C-47B5-B6B9-BEEC5A334647}" destId="{8D28C6F7-953A-4F85-B1DE-FB006983BF5F}" srcOrd="0" destOrd="0" presId="urn:microsoft.com/office/officeart/2005/8/layout/orgChart1"/>
    <dgm:cxn modelId="{0CE67B2D-05C7-48F8-8493-A5C03A17B2AC}" type="presParOf" srcId="{DA1A7A50-B86C-47B5-B6B9-BEEC5A334647}" destId="{92F80EFC-351E-4676-9C20-8C01205410E0}" srcOrd="1" destOrd="0" presId="urn:microsoft.com/office/officeart/2005/8/layout/orgChart1"/>
    <dgm:cxn modelId="{89BB84E7-78A8-4A0F-B5DA-DD5B2FFE690A}" type="presParOf" srcId="{CE27D761-37E5-4F73-AF4E-DA1C1227E481}" destId="{02F90A3A-1BA3-49CD-BE0A-BF0F13995D44}" srcOrd="1" destOrd="0" presId="urn:microsoft.com/office/officeart/2005/8/layout/orgChart1"/>
    <dgm:cxn modelId="{C715DF2D-1364-4FA3-A6D0-C103F7F9D9B8}" type="presParOf" srcId="{CE27D761-37E5-4F73-AF4E-DA1C1227E481}" destId="{36599FAE-5F1A-46B6-A045-F20FDF209754}" srcOrd="2" destOrd="0" presId="urn:microsoft.com/office/officeart/2005/8/layout/orgChart1"/>
    <dgm:cxn modelId="{D6FE841B-C0DD-402F-AFEB-B44F3B5888D1}" type="presParOf" srcId="{7E44344A-B411-4153-806E-ACAF7BA92F0E}" destId="{4315EE5C-EAA1-4E7E-B538-9BCBBD510E20}" srcOrd="2" destOrd="0" presId="urn:microsoft.com/office/officeart/2005/8/layout/orgChart1"/>
    <dgm:cxn modelId="{B1D136ED-A0E9-4FEE-AB01-07ADFC2B137E}" type="presParOf" srcId="{0D905E5D-7B37-4414-8F1E-60D737ACF648}" destId="{0E1D7A75-9975-4222-B1F9-83ECD47E2121}" srcOrd="2" destOrd="0" presId="urn:microsoft.com/office/officeart/2005/8/layout/orgChart1"/>
    <dgm:cxn modelId="{47285125-83F5-4EB0-8E73-C8666EFFB3FE}" type="presParOf" srcId="{0E1D7A75-9975-4222-B1F9-83ECD47E2121}" destId="{77B8BD8B-0CDA-4E0B-B1B0-DB3EFC1192E3}" srcOrd="0" destOrd="0" presId="urn:microsoft.com/office/officeart/2005/8/layout/orgChart1"/>
    <dgm:cxn modelId="{77BFB2A6-1666-4B85-8D1D-07E120EC513F}" type="presParOf" srcId="{0E1D7A75-9975-4222-B1F9-83ECD47E2121}" destId="{0EEE9A30-934D-4176-A9B3-1C66BAA659B4}" srcOrd="1" destOrd="0" presId="urn:microsoft.com/office/officeart/2005/8/layout/orgChart1"/>
    <dgm:cxn modelId="{4A728620-A962-4DFF-985F-CF74B92B347C}" type="presParOf" srcId="{0EEE9A30-934D-4176-A9B3-1C66BAA659B4}" destId="{93B07C0D-2721-4988-96D5-F1FFAE1866EE}" srcOrd="0" destOrd="0" presId="urn:microsoft.com/office/officeart/2005/8/layout/orgChart1"/>
    <dgm:cxn modelId="{C90E5D8E-B2C8-4D9A-B8AE-2E073EAAE262}" type="presParOf" srcId="{93B07C0D-2721-4988-96D5-F1FFAE1866EE}" destId="{600A1FFE-9B84-4EE7-A8AE-4BEE18698342}" srcOrd="0" destOrd="0" presId="urn:microsoft.com/office/officeart/2005/8/layout/orgChart1"/>
    <dgm:cxn modelId="{4134597E-6DE5-4E41-9075-12E466C3666C}" type="presParOf" srcId="{93B07C0D-2721-4988-96D5-F1FFAE1866EE}" destId="{7EDA0A7A-2AD4-4A64-9760-8C6B560CB6BE}" srcOrd="1" destOrd="0" presId="urn:microsoft.com/office/officeart/2005/8/layout/orgChart1"/>
    <dgm:cxn modelId="{2989791C-19F6-4B4E-A8A5-A970EF51AECF}" type="presParOf" srcId="{0EEE9A30-934D-4176-A9B3-1C66BAA659B4}" destId="{0F4E06C3-FF5E-4FF9-8F5F-826AAC7B4A7F}" srcOrd="1" destOrd="0" presId="urn:microsoft.com/office/officeart/2005/8/layout/orgChart1"/>
    <dgm:cxn modelId="{7B13F94A-CA5E-424A-A1E1-28A05388CA69}" type="presParOf" srcId="{0EEE9A30-934D-4176-A9B3-1C66BAA659B4}" destId="{7492CDA7-A506-45E0-9E89-E58CA95B7972}"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B8BD8B-0CDA-4E0B-B1B0-DB3EFC1192E3}">
      <dsp:nvSpPr>
        <dsp:cNvPr id="0" name=""/>
        <dsp:cNvSpPr/>
      </dsp:nvSpPr>
      <dsp:spPr>
        <a:xfrm>
          <a:off x="2063774" y="556425"/>
          <a:ext cx="1507382" cy="625688"/>
        </a:xfrm>
        <a:custGeom>
          <a:avLst/>
          <a:gdLst/>
          <a:ahLst/>
          <a:cxnLst/>
          <a:rect l="0" t="0" r="0" b="0"/>
          <a:pathLst>
            <a:path>
              <a:moveTo>
                <a:pt x="1507382" y="0"/>
              </a:moveTo>
              <a:lnTo>
                <a:pt x="1507382" y="625688"/>
              </a:lnTo>
              <a:lnTo>
                <a:pt x="0" y="625688"/>
              </a:lnTo>
            </a:path>
          </a:pathLst>
        </a:custGeom>
        <a:noFill/>
        <a:ln w="15875"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306891B-3EBB-40F7-8BCF-6F39EAA72CAA}">
      <dsp:nvSpPr>
        <dsp:cNvPr id="0" name=""/>
        <dsp:cNvSpPr/>
      </dsp:nvSpPr>
      <dsp:spPr>
        <a:xfrm>
          <a:off x="4882857" y="2865966"/>
          <a:ext cx="244269" cy="825205"/>
        </a:xfrm>
        <a:custGeom>
          <a:avLst/>
          <a:gdLst/>
          <a:ahLst/>
          <a:cxnLst/>
          <a:rect l="0" t="0" r="0" b="0"/>
          <a:pathLst>
            <a:path>
              <a:moveTo>
                <a:pt x="0" y="0"/>
              </a:moveTo>
              <a:lnTo>
                <a:pt x="0" y="825205"/>
              </a:lnTo>
              <a:lnTo>
                <a:pt x="244269" y="825205"/>
              </a:lnTo>
            </a:path>
          </a:pathLst>
        </a:custGeom>
        <a:noFill/>
        <a:ln w="15875" cap="flat" cmpd="sng" algn="ctr">
          <a:solidFill>
            <a:schemeClr val="dk2">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AA99D46-1C9B-4EB6-BE0C-2871E1CA636F}">
      <dsp:nvSpPr>
        <dsp:cNvPr id="0" name=""/>
        <dsp:cNvSpPr/>
      </dsp:nvSpPr>
      <dsp:spPr>
        <a:xfrm>
          <a:off x="3571156" y="556425"/>
          <a:ext cx="2050958" cy="1385469"/>
        </a:xfrm>
        <a:custGeom>
          <a:avLst/>
          <a:gdLst/>
          <a:ahLst/>
          <a:cxnLst/>
          <a:rect l="0" t="0" r="0" b="0"/>
          <a:pathLst>
            <a:path>
              <a:moveTo>
                <a:pt x="0" y="0"/>
              </a:moveTo>
              <a:lnTo>
                <a:pt x="0" y="1191414"/>
              </a:lnTo>
              <a:lnTo>
                <a:pt x="2050958" y="1191414"/>
              </a:lnTo>
              <a:lnTo>
                <a:pt x="2050958" y="1385469"/>
              </a:lnTo>
            </a:path>
          </a:pathLst>
        </a:custGeom>
        <a:noFill/>
        <a:ln w="15875"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C559384-1A4B-489B-9B48-A87873ABF9A6}">
      <dsp:nvSpPr>
        <dsp:cNvPr id="0" name=""/>
        <dsp:cNvSpPr/>
      </dsp:nvSpPr>
      <dsp:spPr>
        <a:xfrm>
          <a:off x="2665955" y="2865966"/>
          <a:ext cx="244269" cy="825205"/>
        </a:xfrm>
        <a:custGeom>
          <a:avLst/>
          <a:gdLst/>
          <a:ahLst/>
          <a:cxnLst/>
          <a:rect l="0" t="0" r="0" b="0"/>
          <a:pathLst>
            <a:path>
              <a:moveTo>
                <a:pt x="0" y="0"/>
              </a:moveTo>
              <a:lnTo>
                <a:pt x="0" y="825205"/>
              </a:lnTo>
              <a:lnTo>
                <a:pt x="244269" y="825205"/>
              </a:lnTo>
            </a:path>
          </a:pathLst>
        </a:custGeom>
        <a:noFill/>
        <a:ln w="15875" cap="flat" cmpd="sng" algn="ctr">
          <a:solidFill>
            <a:schemeClr val="dk2">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2BB1E90-2F2B-469A-8804-9BE40573E3E3}">
      <dsp:nvSpPr>
        <dsp:cNvPr id="0" name=""/>
        <dsp:cNvSpPr/>
      </dsp:nvSpPr>
      <dsp:spPr>
        <a:xfrm>
          <a:off x="3405212" y="556425"/>
          <a:ext cx="165944" cy="1385469"/>
        </a:xfrm>
        <a:custGeom>
          <a:avLst/>
          <a:gdLst/>
          <a:ahLst/>
          <a:cxnLst/>
          <a:rect l="0" t="0" r="0" b="0"/>
          <a:pathLst>
            <a:path>
              <a:moveTo>
                <a:pt x="165944" y="0"/>
              </a:moveTo>
              <a:lnTo>
                <a:pt x="165944" y="1191414"/>
              </a:lnTo>
              <a:lnTo>
                <a:pt x="0" y="1191414"/>
              </a:lnTo>
              <a:lnTo>
                <a:pt x="0" y="1385469"/>
              </a:lnTo>
            </a:path>
          </a:pathLst>
        </a:custGeom>
        <a:noFill/>
        <a:ln w="15875"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B2B5A5-6FEE-44CD-8BDA-C989C55D95A7}">
      <dsp:nvSpPr>
        <dsp:cNvPr id="0" name=""/>
        <dsp:cNvSpPr/>
      </dsp:nvSpPr>
      <dsp:spPr>
        <a:xfrm>
          <a:off x="449052" y="2865966"/>
          <a:ext cx="101241" cy="825205"/>
        </a:xfrm>
        <a:custGeom>
          <a:avLst/>
          <a:gdLst/>
          <a:ahLst/>
          <a:cxnLst/>
          <a:rect l="0" t="0" r="0" b="0"/>
          <a:pathLst>
            <a:path>
              <a:moveTo>
                <a:pt x="0" y="0"/>
              </a:moveTo>
              <a:lnTo>
                <a:pt x="0" y="825205"/>
              </a:lnTo>
              <a:lnTo>
                <a:pt x="101241" y="825205"/>
              </a:lnTo>
            </a:path>
          </a:pathLst>
        </a:custGeom>
        <a:noFill/>
        <a:ln w="15875" cap="flat" cmpd="sng" algn="ctr">
          <a:solidFill>
            <a:schemeClr val="dk2">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197351B-07AC-40A8-B248-5169A8087523}">
      <dsp:nvSpPr>
        <dsp:cNvPr id="0" name=""/>
        <dsp:cNvSpPr/>
      </dsp:nvSpPr>
      <dsp:spPr>
        <a:xfrm>
          <a:off x="1188309" y="556425"/>
          <a:ext cx="2382847" cy="1385469"/>
        </a:xfrm>
        <a:custGeom>
          <a:avLst/>
          <a:gdLst/>
          <a:ahLst/>
          <a:cxnLst/>
          <a:rect l="0" t="0" r="0" b="0"/>
          <a:pathLst>
            <a:path>
              <a:moveTo>
                <a:pt x="2382847" y="0"/>
              </a:moveTo>
              <a:lnTo>
                <a:pt x="2382847" y="1191414"/>
              </a:lnTo>
              <a:lnTo>
                <a:pt x="0" y="1191414"/>
              </a:lnTo>
              <a:lnTo>
                <a:pt x="0" y="1385469"/>
              </a:lnTo>
            </a:path>
          </a:pathLst>
        </a:custGeom>
        <a:noFill/>
        <a:ln w="15875"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F8DEBEA-01C0-409E-B1B0-E46B50A472A8}">
      <dsp:nvSpPr>
        <dsp:cNvPr id="0" name=""/>
        <dsp:cNvSpPr/>
      </dsp:nvSpPr>
      <dsp:spPr>
        <a:xfrm>
          <a:off x="215631" y="216024"/>
          <a:ext cx="6711050" cy="340400"/>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b="1" kern="1200" dirty="0" smtClean="0">
              <a:latin typeface="Times New Roman" pitchFamily="18" charset="0"/>
              <a:cs typeface="Times New Roman" pitchFamily="18" charset="0"/>
            </a:rPr>
            <a:t>Ақпараттық жүйелердің қауіпсіздігіне төндіретін қауіптер</a:t>
          </a:r>
          <a:endParaRPr lang="ru-RU" sz="1600" kern="1200" dirty="0">
            <a:latin typeface="Times New Roman" pitchFamily="18" charset="0"/>
            <a:cs typeface="Times New Roman" pitchFamily="18" charset="0"/>
          </a:endParaRPr>
        </a:p>
      </dsp:txBody>
      <dsp:txXfrm>
        <a:off x="215631" y="216024"/>
        <a:ext cx="6711050" cy="340400"/>
      </dsp:txXfrm>
    </dsp:sp>
    <dsp:sp modelId="{AAFC5F3F-19E5-43C5-A32E-CDBDD6C6D7FD}">
      <dsp:nvSpPr>
        <dsp:cNvPr id="0" name=""/>
        <dsp:cNvSpPr/>
      </dsp:nvSpPr>
      <dsp:spPr>
        <a:xfrm>
          <a:off x="264237" y="1941894"/>
          <a:ext cx="1848143" cy="924071"/>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dirty="0" smtClean="0">
              <a:latin typeface="Times New Roman" pitchFamily="18" charset="0"/>
              <a:cs typeface="Times New Roman" pitchFamily="18" charset="0"/>
            </a:rPr>
            <a:t>Ақпараттың тұтастығын бұзатын қауіптер </a:t>
          </a:r>
          <a:endParaRPr lang="ru-RU" sz="1600" kern="1200" dirty="0">
            <a:latin typeface="Times New Roman" pitchFamily="18" charset="0"/>
            <a:cs typeface="Times New Roman" pitchFamily="18" charset="0"/>
          </a:endParaRPr>
        </a:p>
      </dsp:txBody>
      <dsp:txXfrm>
        <a:off x="264237" y="1941894"/>
        <a:ext cx="1848143" cy="924071"/>
      </dsp:txXfrm>
    </dsp:sp>
    <dsp:sp modelId="{2B2513A2-236C-46CF-8437-D3F95FC9B16E}">
      <dsp:nvSpPr>
        <dsp:cNvPr id="0" name=""/>
        <dsp:cNvSpPr/>
      </dsp:nvSpPr>
      <dsp:spPr>
        <a:xfrm>
          <a:off x="550293" y="3229135"/>
          <a:ext cx="1848143" cy="924071"/>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smtClean="0">
              <a:latin typeface="Times New Roman" pitchFamily="18" charset="0"/>
              <a:cs typeface="Times New Roman" pitchFamily="18" charset="0"/>
            </a:rPr>
            <a:t>Жүйенің қолжетімділігін бұзатын қауіптер</a:t>
          </a:r>
          <a:endParaRPr lang="ru-RU" sz="1600" kern="1200" dirty="0">
            <a:latin typeface="Times New Roman" pitchFamily="18" charset="0"/>
            <a:cs typeface="Times New Roman" pitchFamily="18" charset="0"/>
          </a:endParaRPr>
        </a:p>
      </dsp:txBody>
      <dsp:txXfrm>
        <a:off x="550293" y="3229135"/>
        <a:ext cx="1848143" cy="924071"/>
      </dsp:txXfrm>
    </dsp:sp>
    <dsp:sp modelId="{A255A8B2-B891-439E-A7FD-E0FB486A29AC}">
      <dsp:nvSpPr>
        <dsp:cNvPr id="0" name=""/>
        <dsp:cNvSpPr/>
      </dsp:nvSpPr>
      <dsp:spPr>
        <a:xfrm>
          <a:off x="2481140" y="1941894"/>
          <a:ext cx="1848143" cy="924071"/>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smtClean="0">
              <a:latin typeface="Times New Roman" pitchFamily="18" charset="0"/>
              <a:cs typeface="Times New Roman" pitchFamily="18" charset="0"/>
            </a:rPr>
            <a:t>Кездейсоқ әсер ету </a:t>
          </a:r>
          <a:endParaRPr lang="ru-RU" sz="1600" kern="1200" dirty="0">
            <a:latin typeface="Times New Roman" pitchFamily="18" charset="0"/>
            <a:cs typeface="Times New Roman" pitchFamily="18" charset="0"/>
          </a:endParaRPr>
        </a:p>
      </dsp:txBody>
      <dsp:txXfrm>
        <a:off x="2481140" y="1941894"/>
        <a:ext cx="1848143" cy="924071"/>
      </dsp:txXfrm>
    </dsp:sp>
    <dsp:sp modelId="{15C75B22-4FD7-447F-B29A-C38BB00D2F7E}">
      <dsp:nvSpPr>
        <dsp:cNvPr id="0" name=""/>
        <dsp:cNvSpPr/>
      </dsp:nvSpPr>
      <dsp:spPr>
        <a:xfrm>
          <a:off x="2910224" y="3229135"/>
          <a:ext cx="1848143" cy="924071"/>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smtClean="0">
              <a:latin typeface="Times New Roman" pitchFamily="18" charset="0"/>
              <a:cs typeface="Times New Roman" pitchFamily="18" charset="0"/>
            </a:rPr>
            <a:t>Әдейі әсер ету</a:t>
          </a:r>
          <a:endParaRPr lang="ru-RU" sz="1600" kern="1200" dirty="0">
            <a:latin typeface="Times New Roman" pitchFamily="18" charset="0"/>
            <a:cs typeface="Times New Roman" pitchFamily="18" charset="0"/>
          </a:endParaRPr>
        </a:p>
      </dsp:txBody>
      <dsp:txXfrm>
        <a:off x="2910224" y="3229135"/>
        <a:ext cx="1848143" cy="924071"/>
      </dsp:txXfrm>
    </dsp:sp>
    <dsp:sp modelId="{9B4292CD-0E75-4AFD-A6E6-35999B607098}">
      <dsp:nvSpPr>
        <dsp:cNvPr id="0" name=""/>
        <dsp:cNvSpPr/>
      </dsp:nvSpPr>
      <dsp:spPr>
        <a:xfrm>
          <a:off x="4698043" y="1941894"/>
          <a:ext cx="1848143" cy="924071"/>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smtClean="0">
              <a:latin typeface="Times New Roman" pitchFamily="18" charset="0"/>
              <a:cs typeface="Times New Roman" pitchFamily="18" charset="0"/>
            </a:rPr>
            <a:t>Ішкі қауіп</a:t>
          </a:r>
          <a:endParaRPr lang="ru-RU" sz="1600" kern="1200" dirty="0">
            <a:latin typeface="Times New Roman" pitchFamily="18" charset="0"/>
            <a:cs typeface="Times New Roman" pitchFamily="18" charset="0"/>
          </a:endParaRPr>
        </a:p>
      </dsp:txBody>
      <dsp:txXfrm>
        <a:off x="4698043" y="1941894"/>
        <a:ext cx="1848143" cy="924071"/>
      </dsp:txXfrm>
    </dsp:sp>
    <dsp:sp modelId="{8D28C6F7-953A-4F85-B1DE-FB006983BF5F}">
      <dsp:nvSpPr>
        <dsp:cNvPr id="0" name=""/>
        <dsp:cNvSpPr/>
      </dsp:nvSpPr>
      <dsp:spPr>
        <a:xfrm>
          <a:off x="5127127" y="3229135"/>
          <a:ext cx="1848143" cy="924071"/>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smtClean="0">
              <a:latin typeface="Times New Roman" pitchFamily="18" charset="0"/>
              <a:cs typeface="Times New Roman" pitchFamily="18" charset="0"/>
            </a:rPr>
            <a:t>Сыртқы қауіп</a:t>
          </a:r>
          <a:endParaRPr lang="ru-RU" sz="1600" kern="1200" dirty="0">
            <a:latin typeface="Times New Roman" pitchFamily="18" charset="0"/>
            <a:cs typeface="Times New Roman" pitchFamily="18" charset="0"/>
          </a:endParaRPr>
        </a:p>
      </dsp:txBody>
      <dsp:txXfrm>
        <a:off x="5127127" y="3229135"/>
        <a:ext cx="1848143" cy="924071"/>
      </dsp:txXfrm>
    </dsp:sp>
    <dsp:sp modelId="{600A1FFE-9B84-4EE7-A8AE-4BEE18698342}">
      <dsp:nvSpPr>
        <dsp:cNvPr id="0" name=""/>
        <dsp:cNvSpPr/>
      </dsp:nvSpPr>
      <dsp:spPr>
        <a:xfrm>
          <a:off x="215631" y="720078"/>
          <a:ext cx="1848143" cy="924071"/>
        </a:xfrm>
        <a:prstGeom prst="rect">
          <a:avLst/>
        </a:prstGeom>
        <a:gradFill rotWithShape="0">
          <a:gsLst>
            <a:gs pos="0">
              <a:schemeClr val="dk2">
                <a:hueOff val="0"/>
                <a:satOff val="0"/>
                <a:lumOff val="0"/>
                <a:alphaOff val="0"/>
              </a:schemeClr>
            </a:gs>
            <a:gs pos="100000">
              <a:schemeClr val="dk2">
                <a:hueOff val="0"/>
                <a:satOff val="0"/>
                <a:lumOff val="0"/>
                <a:alphaOff val="0"/>
                <a:shade val="76000"/>
                <a:lumMod val="90000"/>
              </a:schemeClr>
            </a:gs>
          </a:gsLst>
          <a:lin ang="5400000" scaled="0"/>
        </a:gradFill>
        <a:ln>
          <a:noFill/>
        </a:ln>
        <a:effectLst>
          <a:outerShdw blurRad="38100" dist="38100" dir="4800000" sx="98000" sy="98000" rotWithShape="0">
            <a:srgbClr val="000000">
              <a:alpha val="3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kk-KZ" sz="1600" kern="1200" smtClean="0">
              <a:latin typeface="Times New Roman" pitchFamily="18" charset="0"/>
              <a:cs typeface="Times New Roman" pitchFamily="18" charset="0"/>
            </a:rPr>
            <a:t>Ақпараттың құпиялылылығын бұзатын</a:t>
          </a:r>
          <a:endParaRPr lang="ru-RU" sz="1600" kern="1200" dirty="0">
            <a:latin typeface="Times New Roman" pitchFamily="18" charset="0"/>
            <a:cs typeface="Times New Roman" pitchFamily="18" charset="0"/>
          </a:endParaRPr>
        </a:p>
      </dsp:txBody>
      <dsp:txXfrm>
        <a:off x="215631" y="720078"/>
        <a:ext cx="1848143" cy="92407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A7FE56-BF99-4593-AE2E-26DEB07288B4}" type="datetimeFigureOut">
              <a:rPr lang="ru-RU" smtClean="0"/>
              <a:pPr/>
              <a:t>08.11.2024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EA488D-A0BD-4BDC-87EC-B3E339723493}" type="slidenum">
              <a:rPr lang="ru-RU" smtClean="0"/>
              <a:pPr/>
              <a:t>‹#›</a:t>
            </a:fld>
            <a:endParaRPr lang="ru-RU"/>
          </a:p>
        </p:txBody>
      </p:sp>
    </p:spTree>
    <p:extLst>
      <p:ext uri="{BB962C8B-B14F-4D97-AF65-F5344CB8AC3E}">
        <p14:creationId xmlns:p14="http://schemas.microsoft.com/office/powerpoint/2010/main" xmlns="" val="423543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0EA488D-A0BD-4BDC-87EC-B3E339723493}" type="slidenum">
              <a:rPr lang="ru-RU" smtClean="0"/>
              <a:pPr/>
              <a:t>5</a:t>
            </a:fld>
            <a:endParaRPr lang="ru-RU"/>
          </a:p>
        </p:txBody>
      </p:sp>
    </p:spTree>
    <p:extLst>
      <p:ext uri="{BB962C8B-B14F-4D97-AF65-F5344CB8AC3E}">
        <p14:creationId xmlns:p14="http://schemas.microsoft.com/office/powerpoint/2010/main" xmlns="" val="1538537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14EEF52-1A1D-4B6C-B7A2-E72113FD3108}" type="datetimeFigureOut">
              <a:rPr lang="ru-RU" smtClean="0"/>
              <a:pPr/>
              <a:t>08.11.2024</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9DCC125-3BF6-4BCE-A7A4-34BBB01253C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9DCC125-3BF6-4BCE-A7A4-34BBB01253C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9DCC125-3BF6-4BCE-A7A4-34BBB01253C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9DCC125-3BF6-4BCE-A7A4-34BBB01253C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9DCC125-3BF6-4BCE-A7A4-34BBB01253C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9DCC125-3BF6-4BCE-A7A4-34BBB01253C9}" type="slidenum">
              <a:rPr lang="ru-RU" smtClean="0"/>
              <a:pPr/>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9DCC125-3BF6-4BCE-A7A4-34BBB01253C9}" type="slidenum">
              <a:rPr lang="ru-RU" smtClean="0"/>
              <a:pPr/>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9DCC125-3BF6-4BCE-A7A4-34BBB01253C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EEF52-1A1D-4B6C-B7A2-E72113FD3108}" type="datetimeFigureOut">
              <a:rPr lang="ru-RU" smtClean="0"/>
              <a:pPr/>
              <a:t>08.11.2024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9DCC125-3BF6-4BCE-A7A4-34BBB01253C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714EEF52-1A1D-4B6C-B7A2-E72113FD3108}" type="datetimeFigureOut">
              <a:rPr lang="ru-RU" smtClean="0"/>
              <a:pPr/>
              <a:t>08.11.2024</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F9DCC125-3BF6-4BCE-A7A4-34BBB01253C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714EEF52-1A1D-4B6C-B7A2-E72113FD3108}" type="datetimeFigureOut">
              <a:rPr lang="ru-RU" smtClean="0"/>
              <a:pPr/>
              <a:t>08.11.2024</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F9DCC125-3BF6-4BCE-A7A4-34BBB01253C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14EEF52-1A1D-4B6C-B7A2-E72113FD3108}" type="datetimeFigureOut">
              <a:rPr lang="ru-RU" smtClean="0"/>
              <a:pPr/>
              <a:t>08.11.2024</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9DCC125-3BF6-4BCE-A7A4-34BBB01253C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1988840"/>
            <a:ext cx="6696744" cy="1828090"/>
          </a:xfrm>
        </p:spPr>
        <p:txBody>
          <a:bodyPr>
            <a:normAutofit fontScale="90000"/>
          </a:bodyPr>
          <a:lstStyle/>
          <a:p>
            <a:r>
              <a:rPr lang="kk-KZ" b="1" dirty="0" smtClean="0">
                <a:latin typeface="Times New Roman" pitchFamily="18" charset="0"/>
                <a:cs typeface="Times New Roman" pitchFamily="18" charset="0"/>
              </a:rPr>
              <a:t>КИБЕРҚАУІПСІЗДІКТІ ҚАМТАМАСЫЗ ЕТУ </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xmlns="" val="3688469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anose="02020603050405020304" pitchFamily="18" charset="0"/>
                <a:cs typeface="Times New Roman" panose="02020603050405020304" pitchFamily="18" charset="0"/>
              </a:rPr>
              <a:t>Қорытынды</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20000"/>
          </a:bodyPr>
          <a:lstStyle/>
          <a:p>
            <a:pPr marL="0" indent="0">
              <a:buNone/>
            </a:pPr>
            <a:r>
              <a:rPr lang="kk-KZ" dirty="0" smtClean="0">
                <a:latin typeface="Times New Roman" panose="02020603050405020304" pitchFamily="18" charset="0"/>
                <a:cs typeface="Times New Roman" panose="02020603050405020304" pitchFamily="18" charset="0"/>
              </a:rPr>
              <a:t>Заманауи әлемде ақпараттық коммуникациялық ортаны пайдалану арқылы қызметтерді және сервистерді көп пайдалана бастады, осыған байланысты сыртқы көріністер көбеюде.Сондықтан ақпарат қауіпсіздігіне көп </a:t>
            </a:r>
            <a:r>
              <a:rPr lang="kk-KZ" smtClean="0">
                <a:latin typeface="Times New Roman" panose="02020603050405020304" pitchFamily="18" charset="0"/>
                <a:cs typeface="Times New Roman" panose="02020603050405020304" pitchFamily="18" charset="0"/>
              </a:rPr>
              <a:t>көңіл бөлінуде.Байланыс </a:t>
            </a:r>
            <a:r>
              <a:rPr lang="kk-KZ" dirty="0" smtClean="0">
                <a:latin typeface="Times New Roman" panose="02020603050405020304" pitchFamily="18" charset="0"/>
                <a:cs typeface="Times New Roman" panose="02020603050405020304" pitchFamily="18" charset="0"/>
              </a:rPr>
              <a:t>каналдары арқылы ақпаратқа рұқсатсыз қолжетімділік, ақпаратты ұстап қалу, ұрлап алу, радио қабылдағыш құрылғылар, акустикалық ақпарат орамының құылғысы, компьютерлік желілер мен телекоммуникацияны бақылау арқылы сигналдарды ұстап алу, байланыс кабельдерді арқылы ақпарат орамының құралы сияқты техникалық барлау құралымен жүргізіледі.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01886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811217"/>
          </a:xfrm>
        </p:spPr>
        <p:txBody>
          <a:bodyPr>
            <a:normAutofit/>
          </a:bodyPr>
          <a:lstStyle/>
          <a:p>
            <a:pPr algn="l"/>
            <a:r>
              <a:rPr lang="kk-KZ" sz="3200" b="1" dirty="0" smtClean="0">
                <a:latin typeface="Times New Roman" pitchFamily="18" charset="0"/>
                <a:cs typeface="Times New Roman" pitchFamily="18" charset="0"/>
              </a:rPr>
              <a:t>Жоспар</a:t>
            </a:r>
            <a:r>
              <a:rPr lang="en-US" sz="3200" b="1" dirty="0">
                <a:latin typeface="Times New Roman" pitchFamily="18" charset="0"/>
                <a:cs typeface="Times New Roman" pitchFamily="18" charset="0"/>
              </a:rPr>
              <a:t>:</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a:xfrm>
            <a:off x="1187624" y="1556792"/>
            <a:ext cx="6912768" cy="4392488"/>
          </a:xfrm>
        </p:spPr>
        <p:txBody>
          <a:bodyPr>
            <a:normAutofit/>
          </a:bodyPr>
          <a:lstStyle/>
          <a:p>
            <a:pPr marL="0" indent="0">
              <a:buNone/>
            </a:pPr>
            <a:r>
              <a:rPr lang="en-US" b="1" dirty="0" smtClean="0">
                <a:latin typeface="Times New Roman" pitchFamily="18" charset="0"/>
                <a:cs typeface="Times New Roman" pitchFamily="18" charset="0"/>
              </a:rPr>
              <a:t>I.</a:t>
            </a:r>
            <a:r>
              <a:rPr lang="kk-KZ" b="1" dirty="0" smtClean="0">
                <a:latin typeface="Times New Roman" pitchFamily="18" charset="0"/>
                <a:cs typeface="Times New Roman" pitchFamily="18" charset="0"/>
              </a:rPr>
              <a:t>Кіріспе</a:t>
            </a:r>
          </a:p>
          <a:p>
            <a:pPr marL="0" indent="0">
              <a:buNone/>
            </a:pPr>
            <a:r>
              <a:rPr lang="kk-KZ" sz="1800" dirty="0">
                <a:latin typeface="Times New Roman" pitchFamily="18" charset="0"/>
                <a:cs typeface="Times New Roman" pitchFamily="18" charset="0"/>
              </a:rPr>
              <a:t>Ақпараттық қауіпсіздікті қамтамасыз ету</a:t>
            </a:r>
          </a:p>
          <a:p>
            <a:pPr marL="0" indent="0">
              <a:buNone/>
            </a:pPr>
            <a:r>
              <a:rPr lang="en-US" b="1" dirty="0" smtClean="0">
                <a:latin typeface="Times New Roman" pitchFamily="18" charset="0"/>
                <a:cs typeface="Times New Roman" pitchFamily="18" charset="0"/>
              </a:rPr>
              <a:t>II.</a:t>
            </a:r>
            <a:r>
              <a:rPr lang="kk-KZ" b="1" dirty="0" smtClean="0">
                <a:latin typeface="Times New Roman" pitchFamily="18" charset="0"/>
                <a:cs typeface="Times New Roman" pitchFamily="18" charset="0"/>
              </a:rPr>
              <a:t>Негізгі бөлім</a:t>
            </a:r>
          </a:p>
          <a:p>
            <a:r>
              <a:rPr lang="kk-KZ" sz="1800" dirty="0" smtClean="0">
                <a:latin typeface="Times New Roman" pitchFamily="18" charset="0"/>
                <a:cs typeface="Times New Roman" pitchFamily="18" charset="0"/>
              </a:rPr>
              <a:t>Ақпараттық қауіпсіздік</a:t>
            </a:r>
          </a:p>
          <a:p>
            <a:r>
              <a:rPr lang="kk-KZ" sz="1800" dirty="0" smtClean="0">
                <a:latin typeface="Times New Roman" pitchFamily="18" charset="0"/>
                <a:cs typeface="Times New Roman" pitchFamily="18" charset="0"/>
              </a:rPr>
              <a:t>Желілік қауіпсіздік</a:t>
            </a:r>
          </a:p>
          <a:p>
            <a:r>
              <a:rPr lang="kk-KZ" sz="1800" dirty="0" smtClean="0">
                <a:latin typeface="Times New Roman" pitchFamily="18" charset="0"/>
                <a:cs typeface="Times New Roman" pitchFamily="18" charset="0"/>
              </a:rPr>
              <a:t>Акпараттық қауіпсіздікке төнетін қауіптің жіктелуі</a:t>
            </a:r>
          </a:p>
          <a:p>
            <a:r>
              <a:rPr lang="kk-KZ" sz="1800" dirty="0">
                <a:latin typeface="Times New Roman" pitchFamily="18" charset="0"/>
                <a:cs typeface="Times New Roman" pitchFamily="18" charset="0"/>
              </a:rPr>
              <a:t>Ақпараттық қауіпсіздік аумағындағы </a:t>
            </a:r>
            <a:r>
              <a:rPr lang="kk-KZ" sz="1800" dirty="0" smtClean="0">
                <a:latin typeface="Times New Roman" pitchFamily="18" charset="0"/>
                <a:cs typeface="Times New Roman" pitchFamily="18" charset="0"/>
              </a:rPr>
              <a:t>стандарттар</a:t>
            </a:r>
          </a:p>
          <a:p>
            <a:pPr marL="0" indent="0">
              <a:buNone/>
            </a:pPr>
            <a:r>
              <a:rPr lang="en-US" b="1" dirty="0" smtClean="0">
                <a:latin typeface="Times New Roman" pitchFamily="18" charset="0"/>
                <a:cs typeface="Times New Roman" pitchFamily="18" charset="0"/>
              </a:rPr>
              <a:t>III.</a:t>
            </a:r>
            <a:r>
              <a:rPr lang="kk-KZ" b="1" dirty="0" smtClean="0">
                <a:latin typeface="Times New Roman" pitchFamily="18" charset="0"/>
                <a:cs typeface="Times New Roman" pitchFamily="18" charset="0"/>
              </a:rPr>
              <a:t>Қорытынды</a:t>
            </a:r>
          </a:p>
          <a:p>
            <a:pPr marL="0" indent="0">
              <a:buNone/>
            </a:pPr>
            <a:endParaRPr lang="kk-KZ" sz="1800" dirty="0" smtClean="0">
              <a:latin typeface="Times New Roman" pitchFamily="18" charset="0"/>
              <a:cs typeface="Times New Roman" pitchFamily="18" charset="0"/>
            </a:endParaRPr>
          </a:p>
          <a:p>
            <a:endParaRPr lang="kk-KZ" sz="1800" dirty="0" smtClean="0">
              <a:latin typeface="Times New Roman" pitchFamily="18" charset="0"/>
              <a:cs typeface="Times New Roman" pitchFamily="18" charset="0"/>
            </a:endParaRPr>
          </a:p>
          <a:p>
            <a:pPr marL="0" indent="0">
              <a:buNone/>
            </a:pP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65462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dirty="0" smtClean="0">
                <a:solidFill>
                  <a:srgbClr val="FF0000"/>
                </a:solidFill>
                <a:latin typeface="Times New Roman" panose="02020603050405020304" pitchFamily="18" charset="0"/>
                <a:cs typeface="Times New Roman" panose="02020603050405020304" pitchFamily="18" charset="0"/>
              </a:rPr>
              <a:t>Жалпы киберқауіпсіздікте қарастырылатын мәселелер</a:t>
            </a:r>
            <a:endParaRPr lang="ru-RU" sz="36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kk-KZ" dirty="0">
                <a:latin typeface="Times New Roman" pitchFamily="18" charset="0"/>
                <a:cs typeface="Times New Roman" pitchFamily="18" charset="0"/>
              </a:rPr>
              <a:t>Деректерді қорғаудың криптографиялық құралдары</a:t>
            </a:r>
          </a:p>
          <a:p>
            <a:r>
              <a:rPr lang="kk-KZ" dirty="0">
                <a:latin typeface="Times New Roman" pitchFamily="18" charset="0"/>
                <a:cs typeface="Times New Roman" pitchFamily="18" charset="0"/>
              </a:rPr>
              <a:t>Заманауи криптографияның жіктелуі</a:t>
            </a:r>
          </a:p>
          <a:p>
            <a:r>
              <a:rPr lang="kk-KZ" dirty="0">
                <a:latin typeface="Times New Roman" pitchFamily="18" charset="0"/>
                <a:cs typeface="Times New Roman" pitchFamily="18" charset="0"/>
              </a:rPr>
              <a:t>Криптографиялық жүйенің жіктелуі</a:t>
            </a:r>
          </a:p>
          <a:p>
            <a:r>
              <a:rPr lang="kk-KZ" dirty="0">
                <a:latin typeface="Times New Roman" pitchFamily="18" charset="0"/>
                <a:cs typeface="Times New Roman" pitchFamily="18" charset="0"/>
              </a:rPr>
              <a:t>Программалық құралдар</a:t>
            </a:r>
          </a:p>
          <a:p>
            <a:r>
              <a:rPr lang="kk-KZ" dirty="0">
                <a:latin typeface="Times New Roman" pitchFamily="18" charset="0"/>
                <a:cs typeface="Times New Roman" pitchFamily="18" charset="0"/>
              </a:rPr>
              <a:t>Компьютерлік вирус</a:t>
            </a:r>
          </a:p>
          <a:p>
            <a:r>
              <a:rPr lang="kk-KZ" dirty="0">
                <a:latin typeface="Times New Roman" pitchFamily="18" charset="0"/>
                <a:cs typeface="Times New Roman" pitchFamily="18" charset="0"/>
              </a:rPr>
              <a:t>Антивирустық прграммалар</a:t>
            </a:r>
          </a:p>
          <a:p>
            <a:r>
              <a:rPr lang="kk-KZ" dirty="0">
                <a:latin typeface="Times New Roman" pitchFamily="18" charset="0"/>
                <a:cs typeface="Times New Roman" pitchFamily="18" charset="0"/>
              </a:rPr>
              <a:t> Электрондық қолтаңба</a:t>
            </a:r>
            <a:endParaRPr lang="en-US"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005677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2"/>
            <a:ext cx="6965245" cy="667201"/>
          </a:xfrm>
        </p:spPr>
        <p:txBody>
          <a:bodyPr>
            <a:normAutofit fontScale="90000"/>
          </a:bodyPr>
          <a:lstStyle/>
          <a:p>
            <a:pPr algn="l"/>
            <a:r>
              <a:rPr lang="kk-KZ" sz="3100" b="1" dirty="0" smtClean="0">
                <a:latin typeface="Times New Roman" pitchFamily="18" charset="0"/>
                <a:cs typeface="Times New Roman" pitchFamily="18" charset="0"/>
              </a:rPr>
              <a:t>                              </a:t>
            </a:r>
            <a:r>
              <a:rPr lang="kk-KZ" sz="3100" b="1" dirty="0" smtClean="0">
                <a:solidFill>
                  <a:srgbClr val="FF0000"/>
                </a:solidFill>
                <a:latin typeface="Times New Roman" pitchFamily="18" charset="0"/>
                <a:cs typeface="Times New Roman" pitchFamily="18" charset="0"/>
              </a:rPr>
              <a:t>Кіріспе</a:t>
            </a: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
        <p:nvSpPr>
          <p:cNvPr id="3" name="Объект 2"/>
          <p:cNvSpPr>
            <a:spLocks noGrp="1"/>
          </p:cNvSpPr>
          <p:nvPr>
            <p:ph idx="1"/>
          </p:nvPr>
        </p:nvSpPr>
        <p:spPr>
          <a:xfrm>
            <a:off x="1187624" y="1700808"/>
            <a:ext cx="6768752" cy="3960440"/>
          </a:xfrm>
        </p:spPr>
        <p:txBody>
          <a:bodyPr>
            <a:normAutofit/>
          </a:bodyPr>
          <a:lstStyle/>
          <a:p>
            <a:pPr marL="0" indent="0">
              <a:buNone/>
            </a:pPr>
            <a:r>
              <a:rPr lang="kk-KZ" b="1" i="1" dirty="0" smtClean="0">
                <a:latin typeface="Times New Roman" pitchFamily="18" charset="0"/>
                <a:cs typeface="Times New Roman" pitchFamily="18" charset="0"/>
              </a:rPr>
              <a:t>      Ақпараттық </a:t>
            </a:r>
            <a:r>
              <a:rPr lang="kk-KZ" b="1" i="1" dirty="0" smtClean="0">
                <a:latin typeface="Times New Roman" pitchFamily="18" charset="0"/>
                <a:cs typeface="Times New Roman" pitchFamily="18" charset="0"/>
              </a:rPr>
              <a:t>қауіпсіздікті </a:t>
            </a:r>
            <a:r>
              <a:rPr lang="kk-KZ" b="1" i="1" dirty="0">
                <a:latin typeface="Times New Roman" pitchFamily="18" charset="0"/>
                <a:cs typeface="Times New Roman" pitchFamily="18" charset="0"/>
              </a:rPr>
              <a:t>қамтамасыз </a:t>
            </a:r>
            <a:r>
              <a:rPr lang="kk-KZ" b="1" i="1" dirty="0" smtClean="0">
                <a:latin typeface="Times New Roman" pitchFamily="18" charset="0"/>
                <a:cs typeface="Times New Roman" pitchFamily="18" charset="0"/>
              </a:rPr>
              <a:t>ету</a:t>
            </a:r>
          </a:p>
          <a:p>
            <a:pPr marL="0" indent="0" algn="just">
              <a:buNone/>
            </a:pPr>
            <a:r>
              <a:rPr lang="kk-KZ" dirty="0" smtClean="0">
                <a:latin typeface="Times New Roman" pitchFamily="18" charset="0"/>
                <a:cs typeface="Times New Roman" pitchFamily="18" charset="0"/>
              </a:rPr>
              <a:t>      Ақпараттық қауіпсіздікті қамтамасыз етудің ең маңызды құраушысы қауіпті анықтау және оның жіктелуі болып табылады. Ақпараттық қауіпсіздікке қауіп төндіруші – </a:t>
            </a:r>
            <a:r>
              <a:rPr lang="kk-KZ" dirty="0">
                <a:latin typeface="Times New Roman" pitchFamily="18" charset="0"/>
                <a:cs typeface="Times New Roman" pitchFamily="18" charset="0"/>
              </a:rPr>
              <a:t>қ</a:t>
            </a:r>
            <a:r>
              <a:rPr lang="kk-KZ" dirty="0" smtClean="0">
                <a:latin typeface="Times New Roman" pitchFamily="18" charset="0"/>
                <a:cs typeface="Times New Roman" pitchFamily="18" charset="0"/>
              </a:rPr>
              <a:t>орғалған ақпаратқа қауіпті тудыратын қандай да бір факторлар мен жағдайлардың жиынтығы.</a:t>
            </a:r>
          </a:p>
          <a:p>
            <a:pPr marL="0" indent="0">
              <a:buNone/>
            </a:pPr>
            <a:endParaRPr lang="kk-KZ" dirty="0">
              <a:latin typeface="Times New Roman" pitchFamily="18" charset="0"/>
              <a:cs typeface="Times New Roman" pitchFamily="18" charset="0"/>
            </a:endParaRPr>
          </a:p>
        </p:txBody>
      </p:sp>
    </p:spTree>
    <p:extLst>
      <p:ext uri="{BB962C8B-B14F-4D97-AF65-F5344CB8AC3E}">
        <p14:creationId xmlns:p14="http://schemas.microsoft.com/office/powerpoint/2010/main" xmlns="" val="398504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b="1" i="1" dirty="0">
                <a:latin typeface="Times New Roman" pitchFamily="18" charset="0"/>
                <a:cs typeface="Times New Roman" pitchFamily="18" charset="0"/>
              </a:rPr>
              <a:t>Ақпараттық қауіпсіздік </a:t>
            </a:r>
            <a:r>
              <a:rPr lang="kk-KZ" sz="2400" dirty="0">
                <a:latin typeface="Times New Roman" pitchFamily="18" charset="0"/>
                <a:cs typeface="Times New Roman" pitchFamily="18" charset="0"/>
              </a:rPr>
              <a:t>– ақпарттың құпиялылығын, тұтастығын және қолжетімділігін </a:t>
            </a:r>
            <a:r>
              <a:rPr lang="kk-KZ" sz="2400" dirty="0" smtClean="0">
                <a:latin typeface="Times New Roman" pitchFamily="18" charset="0"/>
                <a:cs typeface="Times New Roman" pitchFamily="18" charset="0"/>
              </a:rPr>
              <a:t>қорғау.</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1475656" y="2204864"/>
            <a:ext cx="6196405" cy="3603812"/>
          </a:xfrm>
        </p:spPr>
        <p:txBody>
          <a:bodyPr/>
          <a:lstStyle/>
          <a:p>
            <a:r>
              <a:rPr lang="kk-KZ" i="1" dirty="0" smtClean="0">
                <a:latin typeface="Times New Roman" panose="02020603050405020304" pitchFamily="18" charset="0"/>
                <a:cs typeface="Times New Roman" panose="02020603050405020304" pitchFamily="18" charset="0"/>
              </a:rPr>
              <a:t>Құпиялылық</a:t>
            </a:r>
            <a:r>
              <a:rPr lang="kk-KZ" dirty="0" smtClean="0">
                <a:latin typeface="Times New Roman" panose="02020603050405020304" pitchFamily="18" charset="0"/>
                <a:cs typeface="Times New Roman" panose="02020603050405020304" pitchFamily="18" charset="0"/>
              </a:rPr>
              <a:t> – ол тіркелген пайдаланушыға ғана ақпараттық ресурспен қолжетімді.</a:t>
            </a:r>
          </a:p>
          <a:p>
            <a:r>
              <a:rPr lang="kk-KZ" i="1" dirty="0" smtClean="0">
                <a:latin typeface="Times New Roman" panose="02020603050405020304" pitchFamily="18" charset="0"/>
                <a:cs typeface="Times New Roman" panose="02020603050405020304" pitchFamily="18" charset="0"/>
              </a:rPr>
              <a:t>Тұтастылық</a:t>
            </a:r>
            <a:r>
              <a:rPr lang="kk-KZ" dirty="0" smtClean="0">
                <a:latin typeface="Times New Roman" panose="02020603050405020304" pitchFamily="18" charset="0"/>
                <a:cs typeface="Times New Roman" panose="02020603050405020304" pitchFamily="18" charset="0"/>
              </a:rPr>
              <a:t> – ол ақпаратты жіберу немесе сақтау үрдісінде өзгермеуі. </a:t>
            </a:r>
          </a:p>
          <a:p>
            <a:r>
              <a:rPr lang="kk-KZ" i="1" dirty="0" smtClean="0">
                <a:latin typeface="Times New Roman" panose="02020603050405020304" pitchFamily="18" charset="0"/>
                <a:cs typeface="Times New Roman" panose="02020603050405020304" pitchFamily="18" charset="0"/>
              </a:rPr>
              <a:t>Қолжетімділік</a:t>
            </a:r>
            <a:r>
              <a:rPr lang="kk-KZ" dirty="0" smtClean="0">
                <a:latin typeface="Times New Roman" panose="02020603050405020304" pitchFamily="18" charset="0"/>
                <a:cs typeface="Times New Roman" panose="02020603050405020304" pitchFamily="18" charset="0"/>
              </a:rPr>
              <a:t> – ол уақыттың әрбір сәтінде тіркелген пайдаланушыға ақпараттық деректерді алу және пайдалану мүмкіндігін анықтайтын ақпараттық рсеурстардың қасиеті.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7064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123.jp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3568" y="404664"/>
            <a:ext cx="7848872" cy="590465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1455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anose="02020603050405020304" pitchFamily="18" charset="0"/>
                <a:cs typeface="Times New Roman" panose="02020603050405020304" pitchFamily="18" charset="0"/>
              </a:rPr>
              <a:t>Желілік қауіпсіздік</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kk-KZ" dirty="0" smtClean="0">
                <a:latin typeface="Times New Roman" panose="02020603050405020304" pitchFamily="18" charset="0"/>
                <a:cs typeface="Times New Roman" panose="02020603050405020304" pitchFamily="18" charset="0"/>
              </a:rPr>
              <a:t>Желілік қауіпсіздік – бұл орындауға рұқсат етілмеген қолжетімділіктен желілік ресурстарды қорғауды қамтамасыз ететін өндірістің компьютерлік желілерінің инфрақұрылымына және саясаткердің онымен жұмысына ұсынылатын талаптардың жиынтығы.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07262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811217"/>
          </a:xfrm>
        </p:spPr>
        <p:txBody>
          <a:bodyPr>
            <a:normAutofit fontScale="90000"/>
          </a:bodyPr>
          <a:lstStyle/>
          <a:p>
            <a:r>
              <a:rPr lang="kk-KZ" sz="2800" b="1" dirty="0">
                <a:latin typeface="Times New Roman" pitchFamily="18" charset="0"/>
                <a:cs typeface="Times New Roman" pitchFamily="18" charset="0"/>
              </a:rPr>
              <a:t>Акпараттық қауіпсіздікке төнетін қауіптің жіктелуі</a:t>
            </a:r>
            <a:r>
              <a:rPr lang="kk-KZ" sz="2800" dirty="0">
                <a:latin typeface="Times New Roman" pitchFamily="18" charset="0"/>
                <a:cs typeface="Times New Roman" pitchFamily="18" charset="0"/>
              </a:rPr>
              <a:t/>
            </a:r>
            <a:br>
              <a:rPr lang="kk-KZ"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graphicFrame>
        <p:nvGraphicFramePr>
          <p:cNvPr id="9" name="Объект 8"/>
          <p:cNvGraphicFramePr>
            <a:graphicFrameLocks noGrp="1"/>
          </p:cNvGraphicFramePr>
          <p:nvPr>
            <p:ph idx="1"/>
            <p:extLst>
              <p:ext uri="{D42A27DB-BD31-4B8C-83A1-F6EECF244321}">
                <p14:modId xmlns:p14="http://schemas.microsoft.com/office/powerpoint/2010/main" xmlns="" val="3477912144"/>
              </p:ext>
            </p:extLst>
          </p:nvPr>
        </p:nvGraphicFramePr>
        <p:xfrm>
          <a:off x="1331640" y="1628800"/>
          <a:ext cx="69850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176244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Лента лицом вниз 4"/>
          <p:cNvSpPr/>
          <p:nvPr/>
        </p:nvSpPr>
        <p:spPr>
          <a:xfrm>
            <a:off x="755576" y="692696"/>
            <a:ext cx="7632848" cy="1368152"/>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2843808" y="1124744"/>
            <a:ext cx="3384376" cy="707886"/>
          </a:xfrm>
          <a:prstGeom prst="rect">
            <a:avLst/>
          </a:prstGeom>
          <a:noFill/>
        </p:spPr>
        <p:txBody>
          <a:bodyPr wrap="square" rtlCol="0">
            <a:spAutoFit/>
          </a:bodyPr>
          <a:lstStyle/>
          <a:p>
            <a:r>
              <a:rPr lang="kk-KZ" sz="2000" dirty="0" smtClean="0">
                <a:latin typeface="Times New Roman" panose="02020603050405020304" pitchFamily="18" charset="0"/>
                <a:cs typeface="Times New Roman" panose="02020603050405020304" pitchFamily="18" charset="0"/>
              </a:rPr>
              <a:t>Ақпараттық қауіпсіздік аумағындағы стандарттар</a:t>
            </a:r>
            <a:endParaRPr lang="ru-RU" sz="2000" dirty="0">
              <a:latin typeface="Times New Roman" panose="02020603050405020304" pitchFamily="18" charset="0"/>
              <a:cs typeface="Times New Roman" panose="02020603050405020304" pitchFamily="18" charset="0"/>
            </a:endParaRPr>
          </a:p>
        </p:txBody>
      </p:sp>
      <p:sp>
        <p:nvSpPr>
          <p:cNvPr id="7" name="Блок-схема: альтернативный процесс 6"/>
          <p:cNvSpPr/>
          <p:nvPr/>
        </p:nvSpPr>
        <p:spPr>
          <a:xfrm>
            <a:off x="899592" y="3223316"/>
            <a:ext cx="3816424" cy="265395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Блок-схема: альтернативный процесс 7"/>
          <p:cNvSpPr/>
          <p:nvPr/>
        </p:nvSpPr>
        <p:spPr>
          <a:xfrm>
            <a:off x="4860032" y="3223316"/>
            <a:ext cx="3528392" cy="257582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1259632" y="3244593"/>
            <a:ext cx="3096344" cy="2554545"/>
          </a:xfrm>
          <a:prstGeom prst="rect">
            <a:avLst/>
          </a:prstGeom>
          <a:noFill/>
        </p:spPr>
        <p:txBody>
          <a:bodyPr wrap="square" rtlCol="0">
            <a:spAutoFit/>
          </a:bodyPr>
          <a:lstStyle/>
          <a:p>
            <a:r>
              <a:rPr lang="kk-KZ" b="1" dirty="0" smtClean="0">
                <a:latin typeface="Times New Roman" panose="02020603050405020304" pitchFamily="18" charset="0"/>
                <a:cs typeface="Times New Roman" panose="02020603050405020304" pitchFamily="18" charset="0"/>
              </a:rPr>
              <a:t>Қызыл сары кітап</a:t>
            </a:r>
          </a:p>
          <a:p>
            <a:r>
              <a:rPr lang="kk-KZ" sz="1600" dirty="0" smtClean="0">
                <a:latin typeface="Times New Roman" panose="02020603050405020304" pitchFamily="18" charset="0"/>
                <a:cs typeface="Times New Roman" panose="02020603050405020304" pitchFamily="18" charset="0"/>
              </a:rPr>
              <a:t>Сенімнің 4 деңгейін анықтайды:</a:t>
            </a:r>
          </a:p>
          <a:p>
            <a:r>
              <a:rPr lang="en-US" dirty="0" smtClean="0">
                <a:latin typeface="Times New Roman" panose="02020603050405020304" pitchFamily="18" charset="0"/>
                <a:cs typeface="Times New Roman" panose="02020603050405020304" pitchFamily="18" charset="0"/>
              </a:rPr>
              <a:t>-D </a:t>
            </a:r>
            <a:r>
              <a:rPr lang="kk-KZ" dirty="0" smtClean="0">
                <a:latin typeface="Times New Roman" panose="02020603050405020304" pitchFamily="18" charset="0"/>
                <a:cs typeface="Times New Roman" panose="02020603050405020304" pitchFamily="18" charset="0"/>
              </a:rPr>
              <a:t>– қанағатсыз деп танылған жүйе үшін</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a:t>
            </a:r>
            <a:r>
              <a:rPr lang="kk-KZ" dirty="0" smtClean="0">
                <a:latin typeface="Times New Roman" panose="02020603050405020304" pitchFamily="18" charset="0"/>
                <a:cs typeface="Times New Roman" panose="02020603050405020304" pitchFamily="18" charset="0"/>
              </a:rPr>
              <a:t> – қолжетімділікті еркін басқару</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a:t>
            </a:r>
            <a:r>
              <a:rPr lang="kk-KZ" dirty="0" smtClean="0">
                <a:latin typeface="Times New Roman" panose="02020603050405020304" pitchFamily="18" charset="0"/>
                <a:cs typeface="Times New Roman" panose="02020603050405020304" pitchFamily="18" charset="0"/>
              </a:rPr>
              <a:t> – қолжетімділікті еріксіз басқару</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a:t>
            </a:r>
            <a:r>
              <a:rPr lang="kk-KZ" dirty="0" smtClean="0">
                <a:latin typeface="Times New Roman" panose="02020603050405020304" pitchFamily="18" charset="0"/>
                <a:cs typeface="Times New Roman" panose="02020603050405020304" pitchFamily="18" charset="0"/>
              </a:rPr>
              <a:t> – тексерілетін қауіпсіздік</a:t>
            </a:r>
            <a:endParaRPr lang="ru-RU"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076056" y="3138685"/>
            <a:ext cx="3312368" cy="2616101"/>
          </a:xfrm>
          <a:prstGeom prst="rect">
            <a:avLst/>
          </a:prstGeom>
          <a:noFill/>
        </p:spPr>
        <p:txBody>
          <a:bodyPr wrap="square" rtlCol="0">
            <a:spAutoFit/>
          </a:bodyPr>
          <a:lstStyle/>
          <a:p>
            <a:r>
              <a:rPr lang="kk-KZ" sz="2000" b="1" dirty="0" smtClean="0">
                <a:latin typeface="Times New Roman" panose="02020603050405020304" pitchFamily="18" charset="0"/>
                <a:cs typeface="Times New Roman" panose="02020603050405020304" pitchFamily="18" charset="0"/>
              </a:rPr>
              <a:t>Жалпы критерийлер</a:t>
            </a:r>
          </a:p>
          <a:p>
            <a:r>
              <a:rPr lang="kk-KZ" dirty="0" smtClean="0">
                <a:latin typeface="Times New Roman" panose="02020603050405020304" pitchFamily="18" charset="0"/>
                <a:cs typeface="Times New Roman" panose="02020603050405020304" pitchFamily="18" charset="0"/>
              </a:rPr>
              <a:t>Келесі кезеңдерді қарастырады:</a:t>
            </a:r>
          </a:p>
          <a:p>
            <a:r>
              <a:rPr lang="kk-KZ" dirty="0" smtClean="0">
                <a:latin typeface="Times New Roman" panose="02020603050405020304" pitchFamily="18" charset="0"/>
                <a:cs typeface="Times New Roman" panose="02020603050405020304" pitchFamily="18" charset="0"/>
              </a:rPr>
              <a:t>-қауіпсіздіктің қолдану шартын, мақсатын, талабын, міндетін анықтау</a:t>
            </a:r>
          </a:p>
          <a:p>
            <a:r>
              <a:rPr lang="kk-KZ" dirty="0" smtClean="0">
                <a:latin typeface="Times New Roman" panose="02020603050405020304" pitchFamily="18" charset="0"/>
                <a:cs typeface="Times New Roman" panose="02020603050405020304" pitchFamily="18" charset="0"/>
              </a:rPr>
              <a:t>-жобалау және құру</a:t>
            </a:r>
          </a:p>
          <a:p>
            <a:r>
              <a:rPr lang="kk-KZ" dirty="0" smtClean="0">
                <a:latin typeface="Times New Roman" panose="02020603050405020304" pitchFamily="18" charset="0"/>
                <a:cs typeface="Times New Roman" panose="02020603050405020304" pitchFamily="18" charset="0"/>
              </a:rPr>
              <a:t>-сынақ, бағалау және куәлік</a:t>
            </a:r>
          </a:p>
          <a:p>
            <a:r>
              <a:rPr lang="kk-KZ" dirty="0" smtClean="0">
                <a:latin typeface="Times New Roman" panose="02020603050405020304" pitchFamily="18" charset="0"/>
                <a:cs typeface="Times New Roman" panose="02020603050405020304" pitchFamily="18" charset="0"/>
              </a:rPr>
              <a:t>-енгізу және пайдалану</a:t>
            </a:r>
          </a:p>
          <a:p>
            <a:endParaRPr lang="ru-RU" dirty="0">
              <a:latin typeface="Times New Roman" panose="02020603050405020304" pitchFamily="18" charset="0"/>
              <a:cs typeface="Times New Roman" panose="02020603050405020304" pitchFamily="18" charset="0"/>
            </a:endParaRPr>
          </a:p>
        </p:txBody>
      </p:sp>
      <p:sp>
        <p:nvSpPr>
          <p:cNvPr id="12" name="Выгнутая влево стрелка 11"/>
          <p:cNvSpPr/>
          <p:nvPr/>
        </p:nvSpPr>
        <p:spPr>
          <a:xfrm>
            <a:off x="2411760" y="2060848"/>
            <a:ext cx="864096" cy="108766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3" name="Выгнутая вправо стрелка 12"/>
          <p:cNvSpPr/>
          <p:nvPr/>
        </p:nvSpPr>
        <p:spPr>
          <a:xfrm>
            <a:off x="6012160" y="2060848"/>
            <a:ext cx="864096" cy="108766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xmlns="" val="26731703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307</TotalTime>
  <Words>338</Words>
  <Application>Microsoft Office PowerPoint</Application>
  <PresentationFormat>Экран (4:3)</PresentationFormat>
  <Paragraphs>53</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Кнопка</vt:lpstr>
      <vt:lpstr>КИБЕРҚАУІПСІЗДІКТІ ҚАМТАМАСЫЗ ЕТУ </vt:lpstr>
      <vt:lpstr>Жоспар:</vt:lpstr>
      <vt:lpstr>Жалпы киберқауіпсіздікте қарастырылатын мәселелер</vt:lpstr>
      <vt:lpstr>                              Кіріспе </vt:lpstr>
      <vt:lpstr>Ақпараттық қауіпсіздік – ақпарттың құпиялылығын, тұтастығын және қолжетімділігін қорғау. </vt:lpstr>
      <vt:lpstr>Слайд 6</vt:lpstr>
      <vt:lpstr>Желілік қауіпсіздік</vt:lpstr>
      <vt:lpstr>Акпараттық қауіпсіздікке төнетін қауіптің жіктелуі </vt:lpstr>
      <vt:lpstr>Слайд 9</vt:lpstr>
      <vt:lpstr>Қорытынды</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КИБЕРҚАУІПСІЗДІК</dc:title>
  <dc:creator>Пользователь Windows</dc:creator>
  <cp:lastModifiedBy>HP</cp:lastModifiedBy>
  <cp:revision>35</cp:revision>
  <dcterms:created xsi:type="dcterms:W3CDTF">2017-10-28T13:24:57Z</dcterms:created>
  <dcterms:modified xsi:type="dcterms:W3CDTF">2024-11-08T17:48:33Z</dcterms:modified>
</cp:coreProperties>
</file>