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5570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950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006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95316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9634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244827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980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7188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890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48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117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34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419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127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094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432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12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27B656-F4BC-45B2-A519-D651117128BB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FBF7BCE-1EE2-4F77-830F-6E0C104AE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9630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492369"/>
            <a:ext cx="8001000" cy="1448973"/>
          </a:xfrm>
        </p:spPr>
        <p:txBody>
          <a:bodyPr>
            <a:noAutofit/>
          </a:bodyPr>
          <a:lstStyle/>
          <a:p>
            <a:pPr algn="ctr"/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ЖҰМАБЕК АХМЕТҰЛЫ ТӘШЕНЕВ АТЫНДАҒЫ  УНИВЕРСИТЕТ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АҚ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«IT, ЭКОНОМИКА  ЖӘНЕ  ҚҰҚЫҚ» ФАКУЛЬТЕТІ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«АҚПАРАТТЫҚ  КОММУНИКАЦИЯЛЫҚ ТЕХНОЛОГИЯЛАР» кафедрасы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2215988"/>
            <a:ext cx="1219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Ақпараттық жүйелердің негіздері пәні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5073846"/>
            <a:ext cx="119575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Оқытушы т.ғ.к.,доцент Ботаева С.Б</a:t>
            </a:r>
            <a:endParaRPr kumimoji="0" lang="kk-KZ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5689400"/>
            <a:ext cx="1219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7475" algn="l"/>
              </a:tabLst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Шымкент, 2024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94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kk-KZ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ПӘННІҢ МАҚСАТЫ</a:t>
            </a:r>
            <a:endParaRPr lang="en-US" sz="6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31" y="1570327"/>
            <a:ext cx="9956397" cy="6927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kk-KZ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1200" dirty="0" smtClean="0">
                <a:latin typeface="Times New Roman" pitchFamily="18" charset="0"/>
                <a:cs typeface="Times New Roman" pitchFamily="18" charset="0"/>
              </a:rPr>
              <a:t>Электрондық ақпаратты криптографиялық қорғаудың теориялық негіздерін меңгеру, компьютерлік және телекоммуникациялық жүйелердегі ақпаратты қорғау және аутентификациялау міндеттерін шешу үшін симметриялы және асимметриялық криптографиялық жүйелерді пайдаланудың практикалық дағдыларын қалыптастыру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48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2292" y="98212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/>
              <a:t>Пәннің міндеттері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82170" y="1349828"/>
            <a:ext cx="1072605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Криптографияның принциптері мен әдістерін зерттейді, ақпараттық мәліметтердің ғылымын құпиялылық, бүтіндік және аутентификациясын сақтау үшін қолдану. Негізгі тақырыптар арасында симметриялық және асимметриялық шифрлау, хэштелеу, сандық қол қою, деректерді қорғау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30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0" y="1111348"/>
            <a:ext cx="10515600" cy="126609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Пәннің қысқаша сипаттамасы: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770743"/>
            <a:ext cx="12192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Ақпараттық жүйелердегі ақпаратты қорғау жүйелерін құру және практикалық пайдалану негіздеріне, ақпараттық жүйелердегі ақпаратты қорғау бойынша практикалық дағдыларды алуға байланысты мәселелер шеңберін қамтиды. оларды жобалау және пайдалану Кҥтілетін оқу нәтижелері: OH5,OH7 Ф.ЖН-01.01 үшін.Криптографияның негізгі ұғымдарын зерттеу және пайдалану: Интернет желісіндегі ақпаратқа қол жеткізу құқықтарын ажыратудың жалпы принциптері, ақпараттық қауіпсіздікті қамтамасыз ету. Мәліметтер базасы деңгейінде қауіпсіздікті қамтамасыз ету ережелерін бұзу фактілерін тану әдістері, ақпаратты криптографиялық қорғаудың әртүрлі әдістері қарастырылады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578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320" y="1015504"/>
            <a:ext cx="11592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kk-KZ" sz="2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134307"/>
            <a:ext cx="121920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Пререквизиттер: Ақпараттық-коммуникациялық технологиялар</a:t>
            </a:r>
            <a:r>
              <a:rPr kumimoji="0" lang="kk-K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kk-K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Алгоритмдеу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бағдарламалау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Постреквизиттер: Ақпараттық жүйелерді жобалау. Ақпараттық жүйелердегі мәліметтер базасы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556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1120" y="-135468"/>
            <a:ext cx="12120880" cy="1507067"/>
          </a:xfrm>
        </p:spPr>
        <p:txBody>
          <a:bodyPr>
            <a:noAutofit/>
          </a:bodyPr>
          <a:lstStyle/>
          <a:p>
            <a:pPr algn="ctr"/>
            <a:r>
              <a:rPr lang="kk-KZ" sz="4800" b="1" dirty="0" smtClean="0"/>
              <a:t> 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Пән бойынша оқыту нәтижелері (ОН)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en-US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01175081"/>
              </p:ext>
            </p:extLst>
          </p:nvPr>
        </p:nvGraphicFramePr>
        <p:xfrm>
          <a:off x="414251" y="1708725"/>
          <a:ext cx="11434618" cy="163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7309">
                  <a:extLst>
                    <a:ext uri="{9D8B030D-6E8A-4147-A177-3AD203B41FA5}">
                      <a16:colId xmlns="" xmlns:a16="http://schemas.microsoft.com/office/drawing/2014/main" val="403695716"/>
                    </a:ext>
                  </a:extLst>
                </a:gridCol>
                <a:gridCol w="5717309">
                  <a:extLst>
                    <a:ext uri="{9D8B030D-6E8A-4147-A177-3AD203B41FA5}">
                      <a16:colId xmlns="" xmlns:a16="http://schemas.microsoft.com/office/drawing/2014/main" val="1470231504"/>
                    </a:ext>
                  </a:extLst>
                </a:gridCol>
              </a:tblGrid>
              <a:tr h="1634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 1 Интернет туралы негізгі мәліметтерді және қойылған есепке талдау жасай алады;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 2 Алған білімді әртүрлі салада қолданады, интернетпен жұмыс істей алады;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7986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1245907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84</TotalTime>
  <Words>207</Words>
  <Application>Microsoft Office PowerPoint</Application>
  <PresentationFormat>Произвольный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Сектор</vt:lpstr>
      <vt:lpstr>ЖҰМАБЕК АХМЕТҰЛЫ ТӘШЕНЕВ АТЫНДАҒЫ  УНИВЕРСИТЕТ АҚ   «IT, ЭКОНОМИКА  ЖӘНЕ  ҚҰҚЫҚ» ФАКУЛЬТЕТІ   «АҚПАРАТТЫҚ  КОММУНИКАЦИЯЛЫҚ ТЕХНОЛОГИЯЛАР» кафедрасы   </vt:lpstr>
      <vt:lpstr>ПӘННІҢ МАҚСАТЫ</vt:lpstr>
      <vt:lpstr>Пәннің міндеттері </vt:lpstr>
      <vt:lpstr>Пәннің қысқаша сипаттамасы:   </vt:lpstr>
      <vt:lpstr>Слайд 5</vt:lpstr>
      <vt:lpstr>  Пән бойынша оқыту нәтижелері (ОН)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ҒЗЖ</dc:title>
  <dc:creator>Sabit Tumashbaev</dc:creator>
  <cp:lastModifiedBy>zz</cp:lastModifiedBy>
  <cp:revision>10</cp:revision>
  <dcterms:created xsi:type="dcterms:W3CDTF">2022-12-01T08:29:02Z</dcterms:created>
  <dcterms:modified xsi:type="dcterms:W3CDTF">2024-11-05T06:44:52Z</dcterms:modified>
</cp:coreProperties>
</file>